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2" r:id="rId6"/>
    <p:sldId id="276" r:id="rId7"/>
    <p:sldId id="277" r:id="rId8"/>
    <p:sldId id="263" r:id="rId9"/>
    <p:sldId id="271" r:id="rId10"/>
    <p:sldId id="273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5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E9107D-C24D-4B6A-AD31-6C73DF824252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930EF9-A33D-4F0A-92D2-F72F2A2E21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64896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метода </a:t>
            </a:r>
            <a:r>
              <a:rPr lang="ru-RU" sz="4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работе с детьми дошкольного возраста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24328" y="6021288"/>
            <a:ext cx="1440160" cy="504056"/>
          </a:xfrm>
        </p:spPr>
        <p:txBody>
          <a:bodyPr>
            <a:noAutofit/>
          </a:bodyPr>
          <a:lstStyle/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Голубева 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Наталия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_ef182d69e98f8a6bf871643148623dbc_8_800x600 - Юлия Александровна Вершин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276872"/>
            <a:ext cx="6080404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048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ПОСЛЕДОВАТЕЛЬНОСТЬ СОЗДАНИЯ СКАЗКИ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84784"/>
            <a:ext cx="9036496" cy="5373216"/>
          </a:xfrm>
        </p:spPr>
        <p:txBody>
          <a:bodyPr>
            <a:normAutofit fontScale="775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Создаем образ главного героя </a:t>
            </a:r>
            <a:r>
              <a:rPr lang="ru-RU" dirty="0" smtClean="0"/>
              <a:t>(может быть человек, предмет, сказочный персонаж и так далее)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Помещаем своего </a:t>
            </a:r>
            <a:r>
              <a:rPr lang="ru-RU" b="1" i="1" u="sng" dirty="0" smtClean="0"/>
              <a:t>г</a:t>
            </a:r>
            <a:r>
              <a:rPr lang="ru-RU" b="1" i="1" u="sng" dirty="0" smtClean="0"/>
              <a:t>ероя в конфликтную или проблемную ситуацию</a:t>
            </a:r>
            <a:r>
              <a:rPr lang="ru-RU" dirty="0" smtClean="0"/>
              <a:t>(реальные ситуации трансформированные в художественную метафору)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Создаем образы друзей и помощников, а так же врагов и препятствий на пути к цели </a:t>
            </a:r>
            <a:r>
              <a:rPr lang="ru-RU" dirty="0" smtClean="0"/>
              <a:t>(образы друзей и помощников это потенциальные способности главного героя, а враги это страхи и неверие в себя)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Обучающая ситуация где герой впервые побеждает благодаря помощи </a:t>
            </a:r>
            <a:r>
              <a:rPr lang="ru-RU" dirty="0" smtClean="0"/>
              <a:t>(эти ситуации нужны чтобы закрепить нужный способ реагирования)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Преодоление препятствий </a:t>
            </a:r>
            <a:r>
              <a:rPr lang="ru-RU" dirty="0" smtClean="0"/>
              <a:t>(получены новые знания, опыт правильного поведения, но он еще должен стать собственным)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Осознание  самого себя в новом качестве в результате одержанных побед </a:t>
            </a:r>
            <a:r>
              <a:rPr lang="ru-RU" dirty="0" smtClean="0"/>
              <a:t>(герой становится уверенным что делает все правильно потому что он получает положительную обратную связь от окружающих, конфликтных ситуаций больше не возникает)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u="sng" dirty="0" smtClean="0"/>
              <a:t>Позитивный финал - где все отдают должное особым заслугам героя </a:t>
            </a:r>
            <a:r>
              <a:rPr lang="ru-RU" dirty="0" smtClean="0"/>
              <a:t>(получение новых возможностей благодаря работе над собой)</a:t>
            </a: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05202018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916832"/>
            <a:ext cx="5688632" cy="4725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8748464" cy="93610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496855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семинара</a:t>
            </a:r>
            <a:endParaRPr lang="ru-RU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5328592" cy="511256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Определение </a:t>
            </a:r>
            <a:r>
              <a:rPr lang="ru-RU" dirty="0" err="1" smtClean="0"/>
              <a:t>сказкотерапии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Функция </a:t>
            </a:r>
            <a:r>
              <a:rPr lang="ru-RU" dirty="0" err="1" smtClean="0"/>
              <a:t>сказкотерапии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Возможности работы со сказкой 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Привлекательность сказок  для </a:t>
            </a:r>
            <a:r>
              <a:rPr lang="ru-RU" dirty="0" err="1" smtClean="0"/>
              <a:t>психокорекции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Проблемная тематика </a:t>
            </a:r>
            <a:r>
              <a:rPr lang="ru-RU" dirty="0" smtClean="0"/>
              <a:t>сказок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Виды сказок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Правила создания сказок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Последовательность создания сказок</a:t>
            </a:r>
          </a:p>
          <a:p>
            <a:pPr algn="l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17239c2d17da5e15ea3c8be251ccabd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221088"/>
            <a:ext cx="3563888" cy="24208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04856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err="1" smtClean="0">
                <a:solidFill>
                  <a:schemeClr val="tx2"/>
                </a:solidFill>
              </a:rPr>
              <a:t>Сказкотерапия</a:t>
            </a:r>
            <a:r>
              <a:rPr lang="ru-RU" dirty="0" smtClean="0">
                <a:solidFill>
                  <a:schemeClr val="tx2"/>
                </a:solidFill>
              </a:rPr>
              <a:t> - это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124744"/>
            <a:ext cx="4896544" cy="201622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лечение </a:t>
            </a:r>
            <a:r>
              <a:rPr lang="ru-RU" sz="2400" dirty="0" smtClean="0"/>
              <a:t>сказками, имеется ввиду открытие </a:t>
            </a:r>
            <a:r>
              <a:rPr lang="ru-RU" sz="2400" dirty="0" smtClean="0"/>
              <a:t>тех знаний, которые живут в душе и являются в данный момент психотерапевтическими.</a:t>
            </a:r>
            <a:endParaRPr lang="ru-RU" dirty="0"/>
          </a:p>
        </p:txBody>
      </p:sp>
      <p:pic>
        <p:nvPicPr>
          <p:cNvPr id="7" name="Рисунок 6" descr="11570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356992"/>
            <a:ext cx="5328592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0485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Коррекционные функции сказок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5688632" cy="3528392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Психологическая подготовка к </a:t>
            </a:r>
          </a:p>
          <a:p>
            <a:pPr algn="l"/>
            <a:r>
              <a:rPr lang="ru-RU" dirty="0" smtClean="0"/>
              <a:t>    напряженным эмоциональным      </a:t>
            </a:r>
          </a:p>
          <a:p>
            <a:pPr algn="l"/>
            <a:r>
              <a:rPr lang="ru-RU" dirty="0" smtClean="0"/>
              <a:t>    ситуациям</a:t>
            </a:r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Символическое отреагирование  </a:t>
            </a:r>
          </a:p>
          <a:p>
            <a:pPr algn="l"/>
            <a:r>
              <a:rPr lang="ru-RU" dirty="0" smtClean="0"/>
              <a:t>   физиологических и эмоциональных        </a:t>
            </a:r>
          </a:p>
          <a:p>
            <a:pPr algn="l"/>
            <a:r>
              <a:rPr lang="ru-RU" dirty="0" smtClean="0"/>
              <a:t>   стрессов</a:t>
            </a:r>
          </a:p>
          <a:p>
            <a:pPr algn="l"/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Принятие в символической форме своей   </a:t>
            </a:r>
          </a:p>
          <a:p>
            <a:pPr algn="l"/>
            <a:r>
              <a:rPr lang="ru-RU" dirty="0" smtClean="0"/>
              <a:t>   физической активности </a:t>
            </a:r>
            <a:endParaRPr lang="ru-RU" dirty="0"/>
          </a:p>
        </p:txBody>
      </p:sp>
      <p:pic>
        <p:nvPicPr>
          <p:cNvPr id="5" name="Рисунок 4" descr="c172c7cdeb64b92ca37a238e1a1ea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149080"/>
            <a:ext cx="3336032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0485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Возможности работы со сказкой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88840"/>
            <a:ext cx="5328592" cy="3600400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Использование сказки как  </a:t>
            </a:r>
          </a:p>
          <a:p>
            <a:pPr algn="l"/>
            <a:r>
              <a:rPr lang="ru-RU" dirty="0" smtClean="0"/>
              <a:t>   метафоры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Рисование по мотивам сказки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Обсуждение поведения и  </a:t>
            </a:r>
          </a:p>
          <a:p>
            <a:pPr algn="l"/>
            <a:r>
              <a:rPr lang="ru-RU" dirty="0" smtClean="0"/>
              <a:t>   мотивов действия персонажей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Проигрывание </a:t>
            </a:r>
            <a:r>
              <a:rPr lang="ru-RU" dirty="0" smtClean="0"/>
              <a:t>эпизодов сказки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Использование сказки как </a:t>
            </a:r>
          </a:p>
          <a:p>
            <a:pPr algn="l"/>
            <a:r>
              <a:rPr lang="ru-RU" dirty="0" smtClean="0"/>
              <a:t>    притчи-нравоучения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</p:txBody>
      </p:sp>
      <p:pic>
        <p:nvPicPr>
          <p:cNvPr id="5" name="Рисунок 4" descr="1911487ax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356992"/>
            <a:ext cx="3600400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04856" cy="151216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tx2"/>
                </a:solidFill>
              </a:rPr>
              <a:t>Привлекательность сказок для психокоррекции  и развития личности ребенка заключается в следующем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88840"/>
            <a:ext cx="8712968" cy="486916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Отсутствие в сказках прямых нравоучений и   </a:t>
            </a:r>
          </a:p>
          <a:p>
            <a:pPr algn="l"/>
            <a:r>
              <a:rPr lang="ru-RU" dirty="0" smtClean="0"/>
              <a:t>    назиданий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Через образы сказки ребенок соприкасается с   </a:t>
            </a:r>
          </a:p>
          <a:p>
            <a:pPr algn="l"/>
            <a:r>
              <a:rPr lang="ru-RU" dirty="0" smtClean="0"/>
              <a:t>    жизненным опытом многих поколений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Активность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Самостоятельность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Творчество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Эмоциональность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Произвольность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Связная речь</a:t>
            </a:r>
          </a:p>
          <a:p>
            <a:pPr algn="l"/>
            <a:endParaRPr lang="ru-RU" dirty="0" smtClean="0"/>
          </a:p>
        </p:txBody>
      </p:sp>
      <p:pic>
        <p:nvPicPr>
          <p:cNvPr id="10" name="Рисунок 9" descr="neobychnye-knigi-dlya-detej-kotorye-ne-lyubyat-chitat_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861048"/>
            <a:ext cx="4383782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048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ПРОБЛЕМНАЯ ТЕМАТИКА СКАЗОК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88840"/>
            <a:ext cx="5328592" cy="36004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Трудности связанные с общением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Чувство неполноценности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Страхи и тревоги по самым разным поводам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Проблемы связанные со спецификой возраста</a:t>
            </a:r>
            <a:endParaRPr lang="ru-RU" dirty="0" smtClean="0"/>
          </a:p>
          <a:p>
            <a:pPr algn="l"/>
            <a:endParaRPr lang="ru-RU" dirty="0" smtClean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5570" y="3140968"/>
            <a:ext cx="4628430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04856" cy="93610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Виды сказок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88840"/>
            <a:ext cx="5328592" cy="3600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u="sng" dirty="0" smtClean="0"/>
              <a:t>ТРАДИЦИОННЫЕ</a:t>
            </a:r>
          </a:p>
          <a:p>
            <a:pPr algn="l"/>
            <a:endParaRPr lang="ru-RU" sz="2800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Бытовые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Сказки загадки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Сказки басни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Притчи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Сказки о животных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Волшебные сказки</a:t>
            </a:r>
          </a:p>
          <a:p>
            <a:pPr algn="l"/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292080" y="198884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АВТОРСКИЕ</a:t>
            </a:r>
            <a:endParaRPr lang="ru-RU" sz="2800" u="sng" dirty="0"/>
          </a:p>
        </p:txBody>
      </p:sp>
      <p:pic>
        <p:nvPicPr>
          <p:cNvPr id="8" name="Рисунок 7" descr="mengajarkan-bahasa-inggris-buku-baca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996952"/>
            <a:ext cx="5364088" cy="34774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0485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ПРАВИЛА СОЗДАНИЯ СКАЗКИ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84784"/>
            <a:ext cx="5184576" cy="4824536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Сказка должна быть в чем то идентична проблеме ребенка но не иметь с ней прямого сходства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Сказка должна предлагать замещающий опыт, используя который ребенок может сделать новый выбор при решении своей </a:t>
            </a:r>
            <a:r>
              <a:rPr lang="ru-RU" dirty="0" smtClean="0"/>
              <a:t>проблемы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Ситуация и вопрос должны быть построены и сформулированы так, чтоб побудить ребенка самостоятельно строить и прослеживать причинно-следственные связи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При чтении сказки должны передаваться подлинные эмоции и чувства</a:t>
            </a:r>
            <a:endParaRPr lang="ru-RU" dirty="0" smtClean="0"/>
          </a:p>
        </p:txBody>
      </p:sp>
      <p:pic>
        <p:nvPicPr>
          <p:cNvPr id="5" name="Рисунок 4" descr="tMQ9n2-Yo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501008"/>
            <a:ext cx="3923928" cy="33569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394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Использование метода сказкотерапии в работе с детьми дошкольного возраста</vt:lpstr>
      <vt:lpstr>План семинара</vt:lpstr>
      <vt:lpstr>Сказкотерапия - это</vt:lpstr>
      <vt:lpstr>Коррекционные функции сказок</vt:lpstr>
      <vt:lpstr>Возможности работы со сказкой</vt:lpstr>
      <vt:lpstr>Привлекательность сказок для психокоррекции  и развития личности ребенка заключается в следующем</vt:lpstr>
      <vt:lpstr>ПРОБЛЕМНАЯ ТЕМАТИКА СКАЗОК</vt:lpstr>
      <vt:lpstr>Виды сказок</vt:lpstr>
      <vt:lpstr>ПРАВИЛА СОЗДАНИЯ СКАЗКИ</vt:lpstr>
      <vt:lpstr>ПОСЛЕДОВАТЕЛЬНОСТЬ СОЗДАНИЯ СКАЗКИ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метода сказкотерапиии в работе с детьми дошкольного возраста</dc:title>
  <dc:creator>Sergey</dc:creator>
  <cp:lastModifiedBy>Sergey</cp:lastModifiedBy>
  <cp:revision>36</cp:revision>
  <dcterms:created xsi:type="dcterms:W3CDTF">2021-01-30T05:58:40Z</dcterms:created>
  <dcterms:modified xsi:type="dcterms:W3CDTF">2021-02-12T07:07:45Z</dcterms:modified>
</cp:coreProperties>
</file>