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8" r:id="rId6"/>
    <p:sldId id="269" r:id="rId7"/>
    <p:sldId id="27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4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530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6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335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121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116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834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252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460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654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935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14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719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754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701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232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92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93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4EB0B67-56A3-4954-BFC8-655505AC3066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C25CD91-BBBA-4238-81FC-D5BEBFC23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0541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658072-7F9F-418B-816A-E7B39BB44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8056" y="528659"/>
            <a:ext cx="10712069" cy="2421464"/>
          </a:xfrm>
        </p:spPr>
        <p:txBody>
          <a:bodyPr>
            <a:noAutofit/>
          </a:bodyPr>
          <a:lstStyle/>
          <a:p>
            <a:pPr algn="ctr"/>
            <a:r>
              <a:rPr lang="ru-RU" sz="8000" dirty="0"/>
              <a:t>КОСМОС  И  Люди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8114552-58B8-4263-9D7F-1B7FD5D04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05227" y="3782228"/>
            <a:ext cx="7197726" cy="1405467"/>
          </a:xfrm>
        </p:spPr>
        <p:txBody>
          <a:bodyPr/>
          <a:lstStyle/>
          <a:p>
            <a:pPr algn="ctr"/>
            <a:r>
              <a:rPr lang="ru-RU" dirty="0"/>
              <a:t>Подготовила  презентацию воспитатель продленного дня </a:t>
            </a:r>
            <a:r>
              <a:rPr lang="ru-RU" dirty="0" err="1"/>
              <a:t>беляева</a:t>
            </a:r>
            <a:r>
              <a:rPr lang="ru-RU" dirty="0"/>
              <a:t> </a:t>
            </a:r>
            <a:r>
              <a:rPr lang="ru-RU" dirty="0" err="1"/>
              <a:t>ирина</a:t>
            </a:r>
            <a:r>
              <a:rPr lang="ru-RU" dirty="0"/>
              <a:t> </a:t>
            </a:r>
            <a:r>
              <a:rPr lang="ru-RU" dirty="0" err="1"/>
              <a:t>ивановна</a:t>
            </a:r>
            <a:endParaRPr lang="ru-RU" dirty="0"/>
          </a:p>
          <a:p>
            <a:pPr algn="ctr"/>
            <a:r>
              <a:rPr lang="ru-RU" dirty="0"/>
              <a:t>2022 г.</a:t>
            </a:r>
          </a:p>
        </p:txBody>
      </p:sp>
    </p:spTree>
    <p:extLst>
      <p:ext uri="{BB962C8B-B14F-4D97-AF65-F5344CB8AC3E}">
        <p14:creationId xmlns:p14="http://schemas.microsoft.com/office/powerpoint/2010/main" val="99886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A64A98-9B1E-4E78-9385-7A4F61E7D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10131427" cy="3124199"/>
          </a:xfrm>
        </p:spPr>
        <p:txBody>
          <a:bodyPr>
            <a:normAutofit/>
          </a:bodyPr>
          <a:lstStyle/>
          <a:p>
            <a:r>
              <a:rPr lang="ru-RU" sz="4400" dirty="0"/>
              <a:t>ВСЕЛЕННАЯ – необъятное пространство со звездами, планетами и другими  небесными телами.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E4DCCD-747A-485E-833B-8EBD6ACEE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58989" y="2695073"/>
            <a:ext cx="2550696" cy="733927"/>
          </a:xfrm>
        </p:spPr>
        <p:txBody>
          <a:bodyPr>
            <a:normAutofit/>
          </a:bodyPr>
          <a:lstStyle/>
          <a:p>
            <a:r>
              <a:rPr lang="ru-RU" sz="2800" dirty="0"/>
              <a:t>Небесные  тела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AA7FB27-3D5C-4DAE-9111-FF6F8A78AD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526" y="2695073"/>
            <a:ext cx="7856621" cy="3625516"/>
          </a:xfrm>
          <a:prstGeom prst="rect">
            <a:avLst/>
          </a:prstGeom>
        </p:spPr>
      </p:pic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5C7ADB20-85C3-451E-90C5-1545EFE6A07B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10034337" y="3429000"/>
            <a:ext cx="0" cy="485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1BCD04B-D783-4B43-8CB0-DA388570C709}"/>
              </a:ext>
            </a:extLst>
          </p:cNvPr>
          <p:cNvSpPr txBox="1"/>
          <p:nvPr/>
        </p:nvSpPr>
        <p:spPr>
          <a:xfrm>
            <a:off x="8720067" y="4219075"/>
            <a:ext cx="26285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Солнечная  система</a:t>
            </a:r>
          </a:p>
          <a:p>
            <a:r>
              <a:rPr lang="ru-RU" dirty="0"/>
              <a:t>Млечный путь </a:t>
            </a:r>
          </a:p>
          <a:p>
            <a:r>
              <a:rPr lang="ru-RU" dirty="0"/>
              <a:t>Солнце</a:t>
            </a:r>
          </a:p>
          <a:p>
            <a:r>
              <a:rPr lang="ru-RU" dirty="0"/>
              <a:t>Луна</a:t>
            </a:r>
          </a:p>
          <a:p>
            <a:r>
              <a:rPr lang="ru-RU" dirty="0"/>
              <a:t>Земля и другие планеты </a:t>
            </a:r>
          </a:p>
        </p:txBody>
      </p:sp>
    </p:spTree>
    <p:extLst>
      <p:ext uri="{BB962C8B-B14F-4D97-AF65-F5344CB8AC3E}">
        <p14:creationId xmlns:p14="http://schemas.microsoft.com/office/powerpoint/2010/main" val="1585386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EBA405-8108-4715-AD21-C4A6592D2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</a:t>
            </a:r>
            <a:r>
              <a:rPr lang="ru-RU" dirty="0" err="1"/>
              <a:t>лн</a:t>
            </a:r>
            <a:r>
              <a:rPr lang="en-US" dirty="0"/>
              <a:t>e</a:t>
            </a:r>
            <a:r>
              <a:rPr lang="ru-RU" dirty="0" err="1"/>
              <a:t>чн</a:t>
            </a:r>
            <a:r>
              <a:rPr lang="en-US" dirty="0"/>
              <a:t>a</a:t>
            </a:r>
            <a:r>
              <a:rPr lang="ru-RU" dirty="0"/>
              <a:t>я </a:t>
            </a:r>
            <a:r>
              <a:rPr lang="en-US" dirty="0"/>
              <a:t>c</a:t>
            </a:r>
            <a:r>
              <a:rPr lang="ru-RU" dirty="0"/>
              <a:t>и</a:t>
            </a:r>
            <a:r>
              <a:rPr lang="en-US" dirty="0"/>
              <a:t>c</a:t>
            </a:r>
            <a:r>
              <a:rPr lang="ru-RU" dirty="0"/>
              <a:t>т</a:t>
            </a:r>
            <a:r>
              <a:rPr lang="en-US" dirty="0"/>
              <a:t>e</a:t>
            </a:r>
            <a:r>
              <a:rPr lang="ru-RU" dirty="0"/>
              <a:t>м</a:t>
            </a:r>
            <a:r>
              <a:rPr lang="en-US" dirty="0"/>
              <a:t>a – </a:t>
            </a:r>
            <a:r>
              <a:rPr lang="ru-RU" dirty="0"/>
              <a:t>Солнце и  </a:t>
            </a:r>
            <a:r>
              <a:rPr lang="ru-RU" dirty="0" err="1"/>
              <a:t>движующиеся</a:t>
            </a:r>
            <a:r>
              <a:rPr lang="ru-RU" dirty="0"/>
              <a:t> вокруг него  небесные тела.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288955B-03F6-446F-A027-29AF389142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" y="2285917"/>
            <a:ext cx="10131424" cy="3649662"/>
          </a:xfrm>
        </p:spPr>
      </p:pic>
    </p:spTree>
    <p:extLst>
      <p:ext uri="{BB962C8B-B14F-4D97-AF65-F5344CB8AC3E}">
        <p14:creationId xmlns:p14="http://schemas.microsoft.com/office/powerpoint/2010/main" val="3124556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251A46-725D-4004-9485-324000C22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Планеты солнечной системы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EBA295F-1896-49E5-AC96-BD1BAF735F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" y="2141538"/>
            <a:ext cx="10131425" cy="4106862"/>
          </a:xfrm>
        </p:spPr>
      </p:pic>
    </p:spTree>
    <p:extLst>
      <p:ext uri="{BB962C8B-B14F-4D97-AF65-F5344CB8AC3E}">
        <p14:creationId xmlns:p14="http://schemas.microsoft.com/office/powerpoint/2010/main" val="268743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FD3ED1-DC30-45AC-9B5F-D68A8208B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Кроме небесных тел в космосе уже успели побывать и люди. Их  зовут космонавты.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7D2F2E8-7672-4283-883F-119C53C377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40" y="2278698"/>
            <a:ext cx="10039986" cy="364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108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9B9E7E-1F7D-4D1C-8000-F53AF6A52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Самый первый и известный космонавт в мире  - Юрий Гагарин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B4CB84E-A6CD-40B4-86EC-3D1E751D73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2" y="2065866"/>
            <a:ext cx="10131424" cy="418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893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C86DDE-B03E-4183-B207-3082DDA3F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7D582C-71ED-4FFE-BA7F-21FEB66EE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5685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Небесная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76</TotalTime>
  <Words>89</Words>
  <Application>Microsoft Office PowerPoint</Application>
  <PresentationFormat>Широкоэкранный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Небесная</vt:lpstr>
      <vt:lpstr>КОСМОС  И  Люди</vt:lpstr>
      <vt:lpstr>ВСЕЛЕННАЯ – необъятное пространство со звездами, планетами и другими  небесными телами.</vt:lpstr>
      <vt:lpstr>Coлнeчнaя cиcтeмa – Солнце и  движующиеся вокруг него  небесные тела.</vt:lpstr>
      <vt:lpstr>Планеты солнечной системы</vt:lpstr>
      <vt:lpstr>Кроме небесных тел в космосе уже успели побывать и люди. Их  зовут космонавты.</vt:lpstr>
      <vt:lpstr>Самый первый и известный космонавт в мире  - Юрий Гагарин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КОСМОС  И  Люди</dc:title>
  <dc:creator>Валерий Беляев</dc:creator>
  <cp:lastModifiedBy>Валерий Беляев</cp:lastModifiedBy>
  <cp:revision>2</cp:revision>
  <dcterms:created xsi:type="dcterms:W3CDTF">2022-04-21T15:39:28Z</dcterms:created>
  <dcterms:modified xsi:type="dcterms:W3CDTF">2022-04-21T16:55:30Z</dcterms:modified>
</cp:coreProperties>
</file>