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8" r:id="rId3"/>
    <p:sldId id="257" r:id="rId4"/>
    <p:sldId id="258" r:id="rId5"/>
    <p:sldId id="276" r:id="rId6"/>
    <p:sldId id="277" r:id="rId7"/>
    <p:sldId id="259" r:id="rId8"/>
    <p:sldId id="260" r:id="rId9"/>
    <p:sldId id="261" r:id="rId10"/>
    <p:sldId id="262" r:id="rId11"/>
    <p:sldId id="263" r:id="rId12"/>
    <p:sldId id="264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>
      <p:cViewPr varScale="1">
        <p:scale>
          <a:sx n="86" d="100"/>
          <a:sy n="86" d="100"/>
        </p:scale>
        <p:origin x="120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51620" y="1124744"/>
            <a:ext cx="6840760" cy="456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03648" y="1700808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1640" y="35010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«ПРОЦЕНТЫ В НАШЕЙ ЖИЗНИ 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95936" y="4119335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ln w="22225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%</a:t>
            </a:r>
            <a:endParaRPr lang="ru-RU" sz="2400" b="1" dirty="0">
              <a:ln w="22225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541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04856" cy="5751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997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32848" cy="56801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451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32848" cy="5694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597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32848" cy="5680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171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59632" y="1988840"/>
            <a:ext cx="691319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i="1" dirty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</a:rPr>
              <a:t>«</a:t>
            </a:r>
            <a:r>
              <a:rPr lang="ru-RU" altLang="ru-RU" sz="2800" b="1" i="1" dirty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</a:rPr>
              <a:t>Вы знаете, мне по - прежнему верится,</a:t>
            </a:r>
            <a:endParaRPr lang="ru-RU" altLang="ru-RU" sz="2800" b="1" dirty="0">
              <a:ln w="127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i="1" dirty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</a:rPr>
              <a:t>Что если останется жить Земля,</a:t>
            </a:r>
            <a:endParaRPr lang="ru-RU" altLang="ru-RU" sz="2800" b="1" dirty="0">
              <a:ln w="127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i="1" dirty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</a:rPr>
              <a:t>Высшим достоинством Человечества</a:t>
            </a:r>
            <a:endParaRPr lang="ru-RU" altLang="ru-RU" sz="2800" b="1" dirty="0">
              <a:ln w="127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i="1" dirty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</a:rPr>
              <a:t>Станут когда - </a:t>
            </a:r>
            <a:r>
              <a:rPr lang="ru-RU" altLang="ru-RU" sz="2800" b="1" i="1" dirty="0" err="1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</a:rPr>
              <a:t>нибудь</a:t>
            </a:r>
            <a:r>
              <a:rPr lang="ru-RU" altLang="ru-RU" sz="2800" b="1" i="1" dirty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</a:rPr>
              <a:t> учителя».</a:t>
            </a:r>
            <a:endParaRPr lang="ru-RU" altLang="ru-RU" sz="2800" b="1" dirty="0">
              <a:ln w="127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</a:rPr>
              <a:t> 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i="1" dirty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</a:rPr>
              <a:t>Р. Рождественский</a:t>
            </a:r>
            <a:endParaRPr lang="ru-RU" altLang="ru-RU" sz="2800" b="1" dirty="0">
              <a:ln w="12700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640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dirty="0">
                <a:solidFill>
                  <a:srgbClr val="C00000"/>
                </a:solidFill>
              </a:rPr>
              <a:t>Цели занятия: 1) показать, что использование компьютерных технологий увеличивает активность учащихся на уроке, позволяет экономить время, делает обучение более наглядным;</a:t>
            </a:r>
          </a:p>
          <a:p>
            <a:r>
              <a:rPr lang="ru-RU" dirty="0">
                <a:solidFill>
                  <a:srgbClr val="C00000"/>
                </a:solidFill>
              </a:rPr>
              <a:t>2) продемонстрировать возможности электронного учебника для проведения тестов </a:t>
            </a:r>
          </a:p>
          <a:p>
            <a:r>
              <a:rPr lang="ru-RU" dirty="0">
                <a:solidFill>
                  <a:srgbClr val="C00000"/>
                </a:solidFill>
              </a:rPr>
              <a:t> 3) показать один из приёмов активизации деятельности учащихся на уроке – решение практических задач. 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9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632848" cy="5596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93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32848" cy="5683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832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705889" cy="581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53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94019"/>
            <a:ext cx="7776864" cy="59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88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747967" cy="5789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6358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32848" cy="5683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3013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704856" cy="5683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152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209</TotalTime>
  <Words>90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Brush Script MT</vt:lpstr>
      <vt:lpstr>Calibri</vt:lpstr>
      <vt:lpstr>Constantia</vt:lpstr>
      <vt:lpstr>Franklin Gothic Book</vt:lpstr>
      <vt:lpstr>Rage Italic</vt:lpstr>
      <vt:lpstr>Times New Roman</vt:lpstr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Документы</dc:creator>
  <cp:lastModifiedBy>Асбапов Рустам Русланович</cp:lastModifiedBy>
  <cp:revision>11</cp:revision>
  <dcterms:created xsi:type="dcterms:W3CDTF">2015-02-02T15:41:52Z</dcterms:created>
  <dcterms:modified xsi:type="dcterms:W3CDTF">2022-04-21T18:40:01Z</dcterms:modified>
</cp:coreProperties>
</file>