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154AE-875E-4B66-84A1-F3E39176DACB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E0824-05D2-46AC-9B69-3CB0DD1114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6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25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54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9934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172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12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86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33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0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9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0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2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3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7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4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42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91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48F72AA-4576-4FD5-B06D-E473B51B067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0C760-FAD4-45D0-9BBA-2AE7094D1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7260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ru.wikipedia.org/wiki/%D0%93%D1%80%D0%B8%D1%84%D0%BE%D0%B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2546" y="658091"/>
            <a:ext cx="8825658" cy="3329581"/>
          </a:xfrm>
        </p:spPr>
        <p:txBody>
          <a:bodyPr/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Мосты Невского района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59631" y="4287073"/>
            <a:ext cx="435407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Выполнил:</a:t>
            </a:r>
          </a:p>
          <a:p>
            <a:r>
              <a:rPr lang="ru-RU" i="1" dirty="0" smtClean="0"/>
              <a:t>Киселева Надежда Александровна</a:t>
            </a:r>
            <a:endParaRPr lang="ru-RU" dirty="0"/>
          </a:p>
          <a:p>
            <a:r>
              <a:rPr lang="ru-RU" i="1" dirty="0"/>
              <a:t>учитель начальных классов</a:t>
            </a:r>
            <a:endParaRPr lang="ru-RU" dirty="0"/>
          </a:p>
          <a:p>
            <a:r>
              <a:rPr lang="ru-RU" i="1" dirty="0"/>
              <a:t>ГБОУ СОШ №557 Невского района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03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858" y="576776"/>
            <a:ext cx="10494499" cy="2039815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Володарский мост. Построен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1932 – 1936. Расположен между Ивановской и Народной улицами. Назван по имени известного революционного деятеля М. М. Володарского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Рядом с мостом ему установлен памятник.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8" y="2616591"/>
            <a:ext cx="6504596" cy="4143428"/>
          </a:xfrm>
        </p:spPr>
      </p:pic>
      <p:sp>
        <p:nvSpPr>
          <p:cNvPr id="7" name="TextBox 6"/>
          <p:cNvSpPr txBox="1"/>
          <p:nvPr/>
        </p:nvSpPr>
        <p:spPr>
          <a:xfrm>
            <a:off x="7512148" y="4178106"/>
            <a:ext cx="438912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Так мост выглядел раньше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00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421" y="351692"/>
            <a:ext cx="11577711" cy="717453"/>
          </a:xfrm>
        </p:spPr>
        <p:txBody>
          <a:bodyPr/>
          <a:lstStyle/>
          <a:p>
            <a:pPr algn="ctr"/>
            <a:r>
              <a:rPr lang="ru-RU" dirty="0" smtClean="0"/>
              <a:t>Современный вид Володарского моста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769"/>
            <a:ext cx="8806509" cy="5263661"/>
          </a:xfrm>
        </p:spPr>
      </p:pic>
      <p:sp>
        <p:nvSpPr>
          <p:cNvPr id="6" name="TextBox 5"/>
          <p:cNvSpPr txBox="1"/>
          <p:nvPr/>
        </p:nvSpPr>
        <p:spPr>
          <a:xfrm>
            <a:off x="9003323" y="1406769"/>
            <a:ext cx="28698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Володарский мост – единственный мост в Петербурге с эстакадой для съезда трамваев. В центре моста есть разводной пролет. Это был первый разводной железобетонный  мост, построенный в советское время Ленинграде. В 2026 году мосту исполнится 90 лет.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2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75" y="309489"/>
            <a:ext cx="11422967" cy="1404843"/>
          </a:xfrm>
        </p:spPr>
        <p:txBody>
          <a:bodyPr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мост.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через реку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Оккервиль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пересечении с Российским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проспектом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6" y="1714333"/>
            <a:ext cx="6708165" cy="5031124"/>
          </a:xfrm>
        </p:spPr>
      </p:pic>
      <p:sp>
        <p:nvSpPr>
          <p:cNvPr id="3" name="TextBox 2"/>
          <p:cNvSpPr txBox="1"/>
          <p:nvPr/>
        </p:nvSpPr>
        <p:spPr>
          <a:xfrm>
            <a:off x="7315200" y="1714334"/>
            <a:ext cx="43750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построен в 1986 году на правом берегу реки Нева – мост автодорожный и пешеходный, железобетонный. Построен для подъезда к новой тогда станции метро «Проспект Большевиков».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3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129" y="681318"/>
            <a:ext cx="9101265" cy="79579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Ледовый мост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77909" y="1477106"/>
            <a:ext cx="391081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через реку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Оккервиль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пешеходным металлическим балочным мостом. Построен в 2000 году к чемпионату мира по хоккею, который в том году проводился в Санкт-Петербурге. Расположен рядом с Ледовым дворцом. Много лет этот мост был безымянным. И только в 2018 году ему было присвоено звание Ледовый.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Береговые устои моста украшают гранитные фигуры</a:t>
            </a: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Грифон"/>
              </a:rPr>
              <a:t>грифонов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2" y="2067951"/>
            <a:ext cx="7410657" cy="4149968"/>
          </a:xfrm>
        </p:spPr>
      </p:pic>
    </p:spTree>
    <p:extLst>
      <p:ext uri="{BB962C8B-B14F-4D97-AF65-F5344CB8AC3E}">
        <p14:creationId xmlns:p14="http://schemas.microsoft.com/office/powerpoint/2010/main" val="38895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Финляндский</a:t>
            </a: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мост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65" y="1252025"/>
            <a:ext cx="6886917" cy="5165188"/>
          </a:xfrm>
        </p:spPr>
      </p:pic>
      <p:sp>
        <p:nvSpPr>
          <p:cNvPr id="3" name="TextBox 2"/>
          <p:cNvSpPr txBox="1"/>
          <p:nvPr/>
        </p:nvSpPr>
        <p:spPr>
          <a:xfrm>
            <a:off x="7533027" y="1083212"/>
            <a:ext cx="417129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Этот мост был построен через реку Нева в 1913 году для движения поездов из Москвы в Финляндию. Мост является памятником истории и культуры регионального значения. Мост является железнодорожным и не предназначен для пешеходного движения. По сути это два моста, расположенные друг над другом. Этот мост является разводным однокрылым. Это единственный мост у которого центральные створки разводятся параллельно воде. 21.08.1963 года рядом с этим мостом приводнился самолет ТУ-124. А в 1983 году в мост врезался рефрижератор «Комсомолец Татарии» с 500т ряпушки на борту.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42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483" y="452718"/>
            <a:ext cx="8911351" cy="771171"/>
          </a:xfrm>
        </p:spPr>
        <p:txBody>
          <a:bodyPr/>
          <a:lstStyle/>
          <a:p>
            <a:pPr algn="ctr"/>
            <a:r>
              <a:rPr lang="ru-RU" dirty="0" smtClean="0"/>
              <a:t>Рыбацкий мост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3" y="1575582"/>
            <a:ext cx="6402477" cy="4801858"/>
          </a:xfrm>
        </p:spPr>
      </p:pic>
      <p:sp>
        <p:nvSpPr>
          <p:cNvPr id="5" name="TextBox 4"/>
          <p:cNvSpPr txBox="1"/>
          <p:nvPr/>
        </p:nvSpPr>
        <p:spPr>
          <a:xfrm>
            <a:off x="7498081" y="1420836"/>
            <a:ext cx="441725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расположен в устье реки Славянки, соединяет Рыбацкий и Советский проспекты. Рядом с мостом расположен Дом Слепушкина, памятник культуры регионального значения. На этом месте мост существует с 1817 года. Сначала мост был деревянным. В годы блокады он был разобран. В 1957 году был построен существующий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пятипролетный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мост. В 2007 году мост был признан аварийным и закрыт. В 2023 году предполагается начать капитальный ремонт моста.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0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895" y="182881"/>
            <a:ext cx="11296358" cy="998805"/>
          </a:xfrm>
        </p:spPr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Обуховский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мост(вантовый) 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3" y="1378634"/>
            <a:ext cx="6902546" cy="5176910"/>
          </a:xfrm>
        </p:spPr>
      </p:pic>
      <p:sp>
        <p:nvSpPr>
          <p:cNvPr id="3" name="TextBox 2"/>
          <p:cNvSpPr txBox="1"/>
          <p:nvPr/>
        </p:nvSpPr>
        <p:spPr>
          <a:xfrm>
            <a:off x="7704406" y="1055077"/>
            <a:ext cx="436567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мост расположен на границе Невского района СПб и Всеволожского района ЛО. Это один из самых длинных мостов России и первый неразводной мост через Неву. Фактически это два моста с противоположным направлением движения. Строительство моста полностью было окончено в 2007 году. Длина моста 994 м, а со всеми подходами 2 884 м. Высота моста 30 м, что дает возможность крупным судам свободно проходить под мостом. В открытии моста принимал участие Президент РФ В.В. Путин.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4228" y="452718"/>
            <a:ext cx="8756606" cy="702590"/>
          </a:xfrm>
        </p:spPr>
        <p:txBody>
          <a:bodyPr/>
          <a:lstStyle/>
          <a:p>
            <a:pPr algn="ctr"/>
            <a:r>
              <a:rPr lang="ru-RU" dirty="0" smtClean="0"/>
              <a:t>Тест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843" y="1155308"/>
            <a:ext cx="9129932" cy="548755"/>
          </a:xfrm>
        </p:spPr>
        <p:txBody>
          <a:bodyPr/>
          <a:lstStyle/>
          <a:p>
            <a:r>
              <a:rPr lang="ru-RU" dirty="0" smtClean="0"/>
              <a:t>1.  Как называется мост в честь революционера?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059595" y="1499678"/>
            <a:ext cx="2233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Володарский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98806" y="2073394"/>
            <a:ext cx="484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Какой мост украшен грифонами?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70609" y="2406653"/>
            <a:ext cx="1973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Ледовый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98806" y="2991481"/>
            <a:ext cx="7930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Как называется единственный неразводной мост через Неву?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70609" y="3360813"/>
            <a:ext cx="164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Вантовый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98806" y="3697367"/>
            <a:ext cx="610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Какой мост долгое время был безымянным?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059595" y="4074515"/>
            <a:ext cx="185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Ледовый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98805" y="4403253"/>
            <a:ext cx="651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Про какой самый старый мост мы сегодня узнали?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792309" y="4981490"/>
            <a:ext cx="1732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Рыбацкий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98805" y="5401994"/>
            <a:ext cx="6935373" cy="6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Какой мост не предназначен для пешеходного движения?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97748" y="6107881"/>
            <a:ext cx="486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Финляндский железнодорожный мост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64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276</TotalTime>
  <Words>514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Ион</vt:lpstr>
      <vt:lpstr>Мосты Невского района</vt:lpstr>
      <vt:lpstr>Володарский мост. Построен в 1932 – 1936. Расположен между Ивановской и Народной улицами. Назван по имени известного революционного деятеля М. М. Володарского. Рядом с мостом ему установлен памятник.</vt:lpstr>
      <vt:lpstr>Современный вид Володарского моста</vt:lpstr>
      <vt:lpstr>Российский мост. Мост через реку Оккервиль, на пересечении с Российским проспектом. </vt:lpstr>
      <vt:lpstr>Ледовый мост</vt:lpstr>
      <vt:lpstr>Финляндский железнодорожный мост</vt:lpstr>
      <vt:lpstr>Рыбацкий мост</vt:lpstr>
      <vt:lpstr>Большой Обуховский мост(вантовый)  </vt:lpstr>
      <vt:lpstr>Тест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Мосты Невского района</dc:title>
  <dc:creator>Alexey</dc:creator>
  <cp:lastModifiedBy>Надежда Александровна Киселева</cp:lastModifiedBy>
  <cp:revision>25</cp:revision>
  <cp:lastPrinted>2022-04-21T12:12:09Z</cp:lastPrinted>
  <dcterms:created xsi:type="dcterms:W3CDTF">2022-03-29T16:41:48Z</dcterms:created>
  <dcterms:modified xsi:type="dcterms:W3CDTF">2022-04-21T12:18:58Z</dcterms:modified>
</cp:coreProperties>
</file>