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61" r:id="rId5"/>
    <p:sldId id="262" r:id="rId6"/>
    <p:sldId id="265" r:id="rId7"/>
    <p:sldId id="267" r:id="rId8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88024" y="1600200"/>
            <a:ext cx="3670176" cy="1780108"/>
          </a:xfrm>
        </p:spPr>
        <p:txBody>
          <a:bodyPr>
            <a:normAutofit/>
          </a:bodyPr>
          <a:lstStyle/>
          <a:p>
            <a:pPr algn="r"/>
            <a: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Мотивационная готовность дошкольника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7334" y="5157193"/>
            <a:ext cx="4176464" cy="1008112"/>
          </a:xfrm>
        </p:spPr>
        <p:txBody>
          <a:bodyPr>
            <a:noAutofit/>
          </a:bodyPr>
          <a:lstStyle/>
          <a:p>
            <a:pPr algn="r"/>
            <a:r>
              <a:rPr lang="ru-RU" sz="1600" b="1" dirty="0" smtClean="0">
                <a:solidFill>
                  <a:schemeClr val="tx1"/>
                </a:solidFill>
              </a:rPr>
              <a:t>МБДОУ «Детский сад №</a:t>
            </a:r>
            <a:r>
              <a:rPr lang="ru-RU" b="1" dirty="0" smtClean="0">
                <a:solidFill>
                  <a:schemeClr val="tx1"/>
                </a:solidFill>
              </a:rPr>
              <a:t>21</a:t>
            </a:r>
            <a:r>
              <a:rPr lang="ru-RU" sz="1600" b="1" dirty="0" smtClean="0">
                <a:solidFill>
                  <a:schemeClr val="tx1"/>
                </a:solidFill>
              </a:rPr>
              <a:t>»</a:t>
            </a:r>
          </a:p>
          <a:p>
            <a:pPr algn="r"/>
            <a:r>
              <a:rPr lang="ru-RU" sz="1600" b="1" dirty="0" smtClean="0">
                <a:solidFill>
                  <a:schemeClr val="tx1"/>
                </a:solidFill>
              </a:rPr>
              <a:t>педагог – психолог  </a:t>
            </a:r>
          </a:p>
          <a:p>
            <a:pPr algn="r"/>
            <a:r>
              <a:rPr lang="ru-RU" sz="1600" b="1" dirty="0" smtClean="0">
                <a:solidFill>
                  <a:schemeClr val="tx1"/>
                </a:solidFill>
              </a:rPr>
              <a:t>Мухтарова Ирина Валентиновна</a:t>
            </a:r>
            <a:endParaRPr lang="ru-RU" sz="1600" b="1" dirty="0">
              <a:solidFill>
                <a:schemeClr val="tx1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806" y="2492896"/>
            <a:ext cx="2880320" cy="199459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32124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0" y="2744924"/>
            <a:ext cx="3456384" cy="32763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Отсутствие мотивационной готовности влечет за собой огромное количество трудностей в системе обучения </a:t>
            </a: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ребенка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школе.</a:t>
            </a:r>
          </a:p>
          <a:p>
            <a:pPr marL="0" indent="0" algn="ctr">
              <a:buNone/>
            </a:pP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476672"/>
            <a:ext cx="8229600" cy="1440160"/>
          </a:xfrm>
        </p:spPr>
        <p:txBody>
          <a:bodyPr>
            <a:normAutofit/>
          </a:bodyPr>
          <a:lstStyle/>
          <a:p>
            <a:r>
              <a:rPr lang="ru-RU" sz="2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Наиболее значимым из компонентов 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подготовке ребенка к школе является </a:t>
            </a:r>
            <a:r>
              <a:rPr lang="ru-RU" sz="2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мотивационный</a:t>
            </a:r>
            <a:endParaRPr lang="ru-RU" sz="2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924944"/>
            <a:ext cx="2520280" cy="165618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33024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2276873"/>
            <a:ext cx="8568952" cy="165618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Положительных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представлений о школе;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Сформированной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позиции школьника;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Желания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учиться в школе, чтобы узнать, уметь много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нового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368152"/>
          </a:xfrm>
        </p:spPr>
        <p:txBody>
          <a:bodyPr>
            <a:noAutofit/>
          </a:bodyPr>
          <a:lstStyle/>
          <a:p>
            <a:r>
              <a:rPr lang="ru-RU" sz="3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Мотивационная готовность к школьному обучению </a:t>
            </a:r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складывается </a:t>
            </a:r>
            <a:r>
              <a:rPr lang="ru-RU" sz="3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из:</a:t>
            </a:r>
            <a:endParaRPr lang="ru-RU" sz="32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293097"/>
            <a:ext cx="2520280" cy="1645346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293097"/>
            <a:ext cx="2520280" cy="1667019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46593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2420888"/>
            <a:ext cx="8640960" cy="3705275"/>
          </a:xfrm>
        </p:spPr>
        <p:txBody>
          <a:bodyPr/>
          <a:lstStyle/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1.Ребенок хочет идти в школу и переживает при отсутствии такой возможности;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2.Учение привлекает его как серьезная, социально значимая деятельность;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3.Сила учебных мотивов достаточна для преодоления школьных трудностей;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4.Доминирующие познавательные, социальные, нравственные мотивы;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5.Ребенок объясняет смысл учения, осознает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значимость.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Мотивационно готовым к обучению в школе является ребенок: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911869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9" y="1916832"/>
            <a:ext cx="8424936" cy="2016224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en-US" sz="26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600" b="1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амооценка</a:t>
            </a:r>
            <a:r>
              <a:rPr lang="ru-RU" sz="26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ребенка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– один из важнейших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механизмов</a:t>
            </a:r>
          </a:p>
          <a:p>
            <a:pPr algn="just">
              <a:buNone/>
            </a:pP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саморегуляции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, позволяющий преодолевать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трудности,</a:t>
            </a:r>
          </a:p>
          <a:p>
            <a:pPr algn="just"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оценка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самого себя, своих возможностей, качеств и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места</a:t>
            </a:r>
          </a:p>
          <a:p>
            <a:pPr algn="just"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среди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других людей.</a:t>
            </a:r>
          </a:p>
          <a:p>
            <a:pPr algn="just"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Становление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ее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происходит в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возрасте 5-6 лет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Мотивационная готовность включает в себя психологическое 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качество:</a:t>
            </a:r>
            <a:endParaRPr lang="ru-RU" sz="2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293096"/>
            <a:ext cx="2448272" cy="1656184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8728" y="4315811"/>
            <a:ext cx="2398912" cy="1656184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16568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988840"/>
            <a:ext cx="8640959" cy="4320480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1.Завышенные требования к ребенку;</a:t>
            </a:r>
          </a:p>
          <a:p>
            <a:pPr algn="just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2.Чрезмерная озабоченность родителей школьной готовностью своего ребенка, и наоборот беспечное отношение к  важному моменту в жизни ребенка – смене ведущей деятельности, что формирует у ребенка повышенную тревожность, страх перед школой, снижает самооценку;</a:t>
            </a:r>
          </a:p>
          <a:p>
            <a:pPr algn="just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3.Некорректные высказывания родителей о способностях  ребенка или вернее о неспособностях;</a:t>
            </a:r>
          </a:p>
          <a:p>
            <a:pPr algn="just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4.Сравнение с другими с более успешными детьми, порицания за неудачи 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ошибки.</a:t>
            </a:r>
          </a:p>
          <a:p>
            <a:pPr algn="just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92088"/>
          </a:xfrm>
        </p:spPr>
        <p:txBody>
          <a:bodyPr>
            <a:normAutofit/>
          </a:bodyPr>
          <a:lstStyle/>
          <a:p>
            <a:r>
              <a:rPr lang="ru-RU" sz="2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Ошибки воспитания дошкольника: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8754961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8537572" cy="5760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1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Пути решения:</a:t>
            </a:r>
            <a:br>
              <a:rPr lang="ru-RU" sz="3100" b="1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3100" b="1" i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988840"/>
            <a:ext cx="8640959" cy="468052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1.Хвалить, за пусть даже малозначимые успехи;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2.Разговаривать с ребенком о том, как вы сами пошли в школу, какие у вас были чувства, эмоции, переживания;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3.Говорить о сильных сторонах своего ребенка, его умениях;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Адекватно оценивать возможности ребенка;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5.Не пытаться реализовать  себя через своего ребенка;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6.Спокойная эмоциональная обстановка, не передавать свою тревогу ребенку;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7. Поощрять интерес ребенка к школьной тематике;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8. Объяснять ребенку, что школа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-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это, в первую очередь – учение, а не игры и развлечения.</a:t>
            </a:r>
          </a:p>
          <a:p>
            <a:pPr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2086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237</TotalTime>
  <Words>346</Words>
  <Application>Microsoft Office PowerPoint</Application>
  <PresentationFormat>Экран (4:3)</PresentationFormat>
  <Paragraphs>37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Волна</vt:lpstr>
      <vt:lpstr>Мотивационная готовность дошкольника</vt:lpstr>
      <vt:lpstr>Наиболее значимым из компонентов  в подготовке ребенка к школе является мотивационный</vt:lpstr>
      <vt:lpstr>Мотивационная готовность к школьному обучению складывается из:</vt:lpstr>
      <vt:lpstr>Мотивационно готовым к обучению в школе является ребенок:</vt:lpstr>
      <vt:lpstr>Мотивационная готовность включает в себя психологическое качество:</vt:lpstr>
      <vt:lpstr>Ошибки воспитания дошкольника:</vt:lpstr>
      <vt:lpstr> Пути решения: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Мотивационная готовность  дошкольника</dc:title>
  <dc:creator>Пользователь</dc:creator>
  <cp:lastModifiedBy>Пользователь</cp:lastModifiedBy>
  <cp:revision>28</cp:revision>
  <cp:lastPrinted>2022-04-19T08:42:16Z</cp:lastPrinted>
  <dcterms:created xsi:type="dcterms:W3CDTF">2022-04-18T10:25:22Z</dcterms:created>
  <dcterms:modified xsi:type="dcterms:W3CDTF">2022-04-21T12:05:03Z</dcterms:modified>
</cp:coreProperties>
</file>