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3" r:id="rId8"/>
    <p:sldId id="262" r:id="rId9"/>
    <p:sldId id="265" r:id="rId10"/>
    <p:sldId id="266" r:id="rId11"/>
    <p:sldId id="267" r:id="rId12"/>
    <p:sldId id="270" r:id="rId13"/>
    <p:sldId id="268" r:id="rId14"/>
    <p:sldId id="269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415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81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4900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932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5724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389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073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51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50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352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301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665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625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81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761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85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569F8-F981-418D-81C5-A8EEDC159C38}" type="datetimeFigureOut">
              <a:rPr lang="ru-RU" smtClean="0"/>
              <a:t>19.04.2020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9D86CA1-9D34-430B-9EBE-7944AB76D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984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8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3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3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8E80A54-5A7D-46B0-9CEB-DB5A8C8483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366"/>
            <a:ext cx="5854431" cy="6265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85BF865-9A8D-4DC1-9E52-865F4C3D6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142523"/>
            <a:ext cx="5308454" cy="38130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B6F5B1-7F41-418C-A61A-47C61C4D4EE5}"/>
              </a:ext>
            </a:extLst>
          </p:cNvPr>
          <p:cNvSpPr txBox="1"/>
          <p:nvPr/>
        </p:nvSpPr>
        <p:spPr>
          <a:xfrm>
            <a:off x="5070765" y="0"/>
            <a:ext cx="64643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Наш город в годы Великой Отечественной Войны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6F21B6-2855-4823-83FF-FDB790D38423}"/>
              </a:ext>
            </a:extLst>
          </p:cNvPr>
          <p:cNvSpPr txBox="1"/>
          <p:nvPr/>
        </p:nvSpPr>
        <p:spPr>
          <a:xfrm>
            <a:off x="6588918" y="5934670"/>
            <a:ext cx="4322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 подготовительной к школе группы №9,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Садова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Наталия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Равильевна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792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AAD637A-4FF1-41B4-A31F-2900AFAAD079}"/>
              </a:ext>
            </a:extLst>
          </p:cNvPr>
          <p:cNvSpPr/>
          <p:nvPr/>
        </p:nvSpPr>
        <p:spPr>
          <a:xfrm>
            <a:off x="-17813" y="0"/>
            <a:ext cx="1177636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ГАЗа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Иван Андреевич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Харкевич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своем дневнике писал: «5 июня… В 00 час. по радио завыла сирена воздушной тревоги… Послышался нарастающий свист бомб и грохот разрывов… Столбы пламени под грохот взрывов поднялись и в других частях Автозавода. Сразу целая огненная стена выросла над Автозаводом, таких налетов еще не было. Немцы неистово бомбили по образовавшимся огненным ориентирам, одновременно круша шоссейные дороги вокруг завода и поселков…».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Восстановить завод было делом чрезвычайной важности. К работам были привлечены работники крупнейших горьковских предприятий, таких как «Красное Сормово», «Двигатель революции», «Красная Этна», авиационный завод имени Орджоникидзе. Кроме того, возникли комсомольские ремонтные отряды, а рабочие даже устроили социалистические соревнования по скорости ремонта станков. Жили, ели и спали прямо там, без отрыва от производства.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1891E8A-38BB-4BD5-BE10-CBC2E72C9B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46803"/>
            <a:ext cx="5557652" cy="3911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3B81C57-C26A-47E2-9CCA-DBF780548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465" y="3817510"/>
            <a:ext cx="6398296" cy="2874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34721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FB68CFB-E338-4673-AD5E-4FF43A85A9FA}"/>
              </a:ext>
            </a:extLst>
          </p:cNvPr>
          <p:cNvSpPr/>
          <p:nvPr/>
        </p:nvSpPr>
        <p:spPr>
          <a:xfrm>
            <a:off x="174172" y="137141"/>
            <a:ext cx="107036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автозаводцев был вознагражден. Весной 1945 года они получили письмо от самого маршала Жукова с благодарностью за созданное оружие, а 16 сентября коллектив Горьковского автозавода был награжден орденом Отечественной войны I степени.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DB258D7-E023-48D0-80F9-1B7D03FE6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696" y="1192895"/>
            <a:ext cx="5412939" cy="552796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F7480E-86EB-4419-B1CA-E0D25D424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359" y="1192895"/>
            <a:ext cx="4408457" cy="552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3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C403636-4BB3-47F0-B95B-BA1EAC537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2361"/>
            <a:ext cx="5415148" cy="3054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0F77E90-77C5-4832-B175-872C4C111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3371" y="1333005"/>
            <a:ext cx="6290442" cy="4191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12CB39-D076-4862-8A7B-7A672B074C56}"/>
              </a:ext>
            </a:extLst>
          </p:cNvPr>
          <p:cNvSpPr/>
          <p:nvPr/>
        </p:nvSpPr>
        <p:spPr>
          <a:xfrm>
            <a:off x="451263" y="5524995"/>
            <a:ext cx="77813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Завод «Красное Сормово» является одним из старейших судостроительных предприятий своей отрасли.</a:t>
            </a:r>
          </a:p>
        </p:txBody>
      </p:sp>
    </p:spTree>
    <p:extLst>
      <p:ext uri="{BB962C8B-B14F-4D97-AF65-F5344CB8AC3E}">
        <p14:creationId xmlns:p14="http://schemas.microsoft.com/office/powerpoint/2010/main" val="1564529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17CBF44-2540-40D6-88A8-AFA3241F2294}"/>
              </a:ext>
            </a:extLst>
          </p:cNvPr>
          <p:cNvSpPr/>
          <p:nvPr/>
        </p:nvSpPr>
        <p:spPr>
          <a:xfrm>
            <a:off x="506680" y="5663173"/>
            <a:ext cx="104304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годы Великой Отечественной войны основной продукцией его стали танки Т-34 и подводные лодки. Последних Горький собрал для фронта в количестве 23 штук.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Отметим, что переход производства на выпуск танков на заводе прошел всего за три месяца.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F98BAC8-C3F8-4DDC-A367-83217A7F1E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038" y="178129"/>
            <a:ext cx="3282033" cy="5314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9DB435A-A387-47D6-A5B9-86C00E8E2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1676" y="271729"/>
            <a:ext cx="7830911" cy="5220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62438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6951084-9569-413B-BE59-017730BC5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03" y="102547"/>
            <a:ext cx="9426687" cy="6652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8461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D98A452-43F2-4F20-99B9-68B08257E061}"/>
              </a:ext>
            </a:extLst>
          </p:cNvPr>
          <p:cNvSpPr/>
          <p:nvPr/>
        </p:nvSpPr>
        <p:spPr>
          <a:xfrm>
            <a:off x="209797" y="156887"/>
            <a:ext cx="93260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Существенный вклад в развитие военной авиации и победы советских летчиков за мирное небо внес и горьковский авиастроительный завод им. Орджоникидзе (ныне завод «Сокол»).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C5D3032-36E5-47DA-B2C8-99F23A14F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22" y="803218"/>
            <a:ext cx="6784769" cy="421397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E9E92A3-A67B-4B27-A8AA-496B037F7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0926" y="3429000"/>
            <a:ext cx="7848600" cy="344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903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EF700DA-70CA-4F5A-8D85-353D01163F5D}"/>
              </a:ext>
            </a:extLst>
          </p:cNvPr>
          <p:cNvSpPr/>
          <p:nvPr/>
        </p:nvSpPr>
        <p:spPr>
          <a:xfrm>
            <a:off x="150420" y="121261"/>
            <a:ext cx="101098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войны завод поставил на фронт 17691 самолет, то есть каждый четвертый истребитель, изготовленный заводами СССР, был горьковского производства.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891CEB-2214-4546-AD82-6EAC83BFA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32" y="767592"/>
            <a:ext cx="5472028" cy="2973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FA2FC7A-71C1-4884-A40C-C6C23EBA1F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6627" y="1350818"/>
            <a:ext cx="6605373" cy="3948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7489B0-07DC-46A3-B1BA-041188B321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258" y="3740727"/>
            <a:ext cx="4749945" cy="3117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816363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D27801B-BB36-4C3B-AE0A-0898ECFCDA81}"/>
              </a:ext>
            </a:extLst>
          </p:cNvPr>
          <p:cNvSpPr/>
          <p:nvPr/>
        </p:nvSpPr>
        <p:spPr>
          <a:xfrm>
            <a:off x="91044" y="172905"/>
            <a:ext cx="104542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все эти достижения и трудовые подвиги проходили на фоне налетов немецкой авиации, наплывов эвакуированных беженцев из разных городов страны, нехватки продовольствия и лекарств.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Победа в войне 1941–1945 годов завоевывалась не только на полях сражений, но и в тылу. И вклад жителей Горьковской области в общее дело был огромен и неоценим.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CA293D6-7C2F-4AA4-B692-225021D24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214" y="2291938"/>
            <a:ext cx="6055397" cy="4238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ADDEA3-9EDA-4FA4-A50E-0A87D4587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44" y="1543792"/>
            <a:ext cx="5315923" cy="3581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624739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D27801B-BB36-4C3B-AE0A-0898ECFCDA81}"/>
              </a:ext>
            </a:extLst>
          </p:cNvPr>
          <p:cNvSpPr/>
          <p:nvPr/>
        </p:nvSpPr>
        <p:spPr>
          <a:xfrm>
            <a:off x="376052" y="92942"/>
            <a:ext cx="104542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память о трудовом подвиге горьковчан давайте изготовим голубей мира……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8E90165-9649-4CFB-8636-ACBD84508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052" y="462274"/>
            <a:ext cx="8376743" cy="6276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000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D8AD56-F3D1-4891-B987-C9E612E32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0422" y="0"/>
            <a:ext cx="123424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682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DF30DCA-A168-4A04-9CA7-D24D52C233AA}"/>
              </a:ext>
            </a:extLst>
          </p:cNvPr>
          <p:cNvSpPr/>
          <p:nvPr/>
        </p:nvSpPr>
        <p:spPr>
          <a:xfrm>
            <a:off x="237506" y="204528"/>
            <a:ext cx="11340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Почти 60 лет - с 1932 по 1990 год - город на слиянии Оки и Волги носил имя самого знаменитого своего уроженца. Причем, название "Горький" город получил еще при жизни Алексея Максимовича Пешкова, творившего под литературным псевдонимом Максим Горький.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1AC7776-2231-4B8E-97F4-DF5FA5775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506" y="1615538"/>
            <a:ext cx="7018317" cy="466060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D0E0CD6-AD68-4BAC-9A19-FEA3A32694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6727" y="834337"/>
            <a:ext cx="4147767" cy="59405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62292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6FE68D8-93F7-428A-85F0-79E9F6936725}"/>
              </a:ext>
            </a:extLst>
          </p:cNvPr>
          <p:cNvSpPr/>
          <p:nvPr/>
        </p:nvSpPr>
        <p:spPr>
          <a:xfrm>
            <a:off x="8823367" y="358301"/>
            <a:ext cx="336863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Нижний Новгород не носит гордых званий ни города-героя, ни города воинской славы. Но горьковчане внесли огромный вклад в Победу в Великой Отечественной войне. На фронтах сражались более 800 тысяч горьковчан, свыше 350 тысяч из них не вернулись домой.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AB06D4-493F-4B50-A99F-34EF186D9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360" y="358301"/>
            <a:ext cx="8348462" cy="6141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70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4E75CBB-AA33-4F98-901A-ECD4EC1B3A11}"/>
              </a:ext>
            </a:extLst>
          </p:cNvPr>
          <p:cNvSpPr/>
          <p:nvPr/>
        </p:nvSpPr>
        <p:spPr>
          <a:xfrm>
            <a:off x="138544" y="188509"/>
            <a:ext cx="114280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главный вклад, который внесли горьковчане в Победу, — это формирование производства вооружений.</a:t>
            </a:r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Горьком для нужд фронта был создан каждый второй автомобиль, каждый третий танк и каждая четвертая артиллерийская установка.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 особо важных предприятий военного времени стал, конечно, Горьковский автомобильный завод.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A8A23C6-476E-4F6B-A228-5DBEB56903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01" y="1530463"/>
            <a:ext cx="5550953" cy="320721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3F2AA34-7F6F-4E9D-B012-A86B2B7BAF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9059" y="2589167"/>
            <a:ext cx="6124928" cy="399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551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4688E89-CE84-4855-9F79-392F0003CAC2}"/>
              </a:ext>
            </a:extLst>
          </p:cNvPr>
          <p:cNvSpPr/>
          <p:nvPr/>
        </p:nvSpPr>
        <p:spPr>
          <a:xfrm>
            <a:off x="245423" y="208393"/>
            <a:ext cx="114161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Легендарная «полуторка» (прозвище машина получила благодаря техническим характеристикам — ее грузоподъемность составляла 1,5 тонны) сослужила добрую службу многим военным подразделениям в страшные годы войны.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«полуторка» стала символом Дороги Жизни блокадного Ленинграда.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и тогда, и сейчас ругают «полуторку» за ее техническую отсталость по сравнению с машинами армии фашисткой Германии. Однако в тяжелейших условиях фронтовых боев простота обслуживания и ремонта советских автомобилей, обучение управлению, а также приспособленность к работе в зимних условиях (вспомним Наполеона, пренебрегшего прогнозом погоды) лишь сыграли на руку бойцам СССР.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75DCE9-6A92-471B-B07E-FCFFC35C4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23" y="2636321"/>
            <a:ext cx="5796644" cy="3864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9C12B2E-767F-4893-B175-FBE427C11A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9936" y="2810370"/>
            <a:ext cx="5333504" cy="4000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1926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568DEE9-D6BC-4E70-B859-A133FF7065EB}"/>
              </a:ext>
            </a:extLst>
          </p:cNvPr>
          <p:cNvSpPr/>
          <p:nvPr/>
        </p:nvSpPr>
        <p:spPr>
          <a:xfrm>
            <a:off x="178129" y="152885"/>
            <a:ext cx="10402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Машина имела множество модификаций. Например, ГАЗ-55 — самый массовый санитарный автомобиль Красной Армии.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FCD7B1B-E50B-4681-B25C-2EC689909B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170" y="790847"/>
            <a:ext cx="9216490" cy="591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404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828422A-C871-42AA-A64A-D1CA5B1446A2}"/>
              </a:ext>
            </a:extLst>
          </p:cNvPr>
          <p:cNvSpPr/>
          <p:nvPr/>
        </p:nvSpPr>
        <p:spPr>
          <a:xfrm>
            <a:off x="411677" y="147289"/>
            <a:ext cx="87798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Знаменитый ГАЗ-60 — серийный полугусеничный автомобиль-вездеход.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273801-BF0D-4B45-ABA9-BB05CD734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698" y="369332"/>
            <a:ext cx="8446682" cy="6341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66572949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1B86387-D85D-4E1F-A2E3-86CE201B302B}"/>
              </a:ext>
            </a:extLst>
          </p:cNvPr>
          <p:cNvSpPr txBox="1"/>
          <p:nvPr/>
        </p:nvSpPr>
        <p:spPr>
          <a:xfrm>
            <a:off x="213756" y="0"/>
            <a:ext cx="11388436" cy="184665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Стратегически важной задачей Горьковского автозавода стало производство танков Т-60. Именно превосходство танковой дивизии позволило гитлеровской армии с катастрофически быстрой скоростью продвигаться в глубь страны. </a:t>
            </a: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Уже 20 июля 1941 года вышло постановление Государственного комитета обороны СССР о налаживании производства легковых танков Т-60 на </a:t>
            </a:r>
            <a:r>
              <a:rPr dirty="0" err="1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ГАЗе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. </a:t>
            </a:r>
          </a:p>
          <a:p>
            <a:pPr algn="just"/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А 21 октября того же года на завод пришла телеграмма Иосифа Сталина с просьбой увеличить выпуск машин до 10 штук в сутки. 21 ноября директор </a:t>
            </a:r>
            <a:r>
              <a:rPr dirty="0" err="1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ГАЗа</a:t>
            </a:r>
            <a:r>
              <a:rPr dirty="0" lang="ru-RU" sz="1600">
                <a:latin charset="0" panose="02020603050405020304" pitchFamily="18" typeface="Times New Roman"/>
                <a:cs charset="0" panose="02020603050405020304" pitchFamily="18" typeface="Times New Roman"/>
              </a:rPr>
              <a:t> Иван Кузьмич Лоскутов доложил верховному главнокомандующему о том, что автозаводцы выпускают по 20 танков в сутки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CA30AB1-9354-47D9-93C4-9A0EA3F8FD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" r="45"/>
          <a:stretch/>
        </p:blipFill>
        <p:spPr>
          <a:xfrm>
            <a:off x="95002" y="2410691"/>
            <a:ext cx="4430800" cy="3171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502A2F4-C562-4FE7-A57B-B35841722B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544" y="1801172"/>
            <a:ext cx="6903520" cy="5056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4536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78ACA38-9348-477A-996F-59A7561BE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23" y="1333040"/>
            <a:ext cx="11154889" cy="5276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E9BA329-4EA1-425B-B95B-B5B2259288C8}"/>
              </a:ext>
            </a:extLst>
          </p:cNvPr>
          <p:cNvSpPr/>
          <p:nvPr/>
        </p:nvSpPr>
        <p:spPr>
          <a:xfrm>
            <a:off x="245423" y="248024"/>
            <a:ext cx="95042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Тяжелым испытанием стали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авиабомбежки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предприятия. В 1943 году в результате семи налетов на автозаводе было разрушено порядка 50 зданий, 9 тысяч единиц оборудования, 8 тысяч моторов, 28 мостовых кранов и многое другое, погибло 232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269376154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171</TotalTime>
  <Words>633</Words>
  <Application>Microsoft Office PowerPoint</Application>
  <PresentationFormat>Широкоэкранный</PresentationFormat>
  <Paragraphs>27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AMD</dc:creator>
  <cp:lastModifiedBy>AMD</cp:lastModifiedBy>
  <cp:revision>15</cp:revision>
  <dcterms:created xsi:type="dcterms:W3CDTF">2020-03-24T06:25:25Z</dcterms:created>
  <dcterms:modified xsi:type="dcterms:W3CDTF">2020-04-19T13:07:49Z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1360596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