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C9C3F-5DC6-4FAD-9D5A-8163EFDEA45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E7D1-2871-40F5-B1D5-630B0DB69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C9C3F-5DC6-4FAD-9D5A-8163EFDEA45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E7D1-2871-40F5-B1D5-630B0DB69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C9C3F-5DC6-4FAD-9D5A-8163EFDEA45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E7D1-2871-40F5-B1D5-630B0DB69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C9C3F-5DC6-4FAD-9D5A-8163EFDEA45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E7D1-2871-40F5-B1D5-630B0DB69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C9C3F-5DC6-4FAD-9D5A-8163EFDEA45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E7D1-2871-40F5-B1D5-630B0DB69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C9C3F-5DC6-4FAD-9D5A-8163EFDEA45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E7D1-2871-40F5-B1D5-630B0DB69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C9C3F-5DC6-4FAD-9D5A-8163EFDEA45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E7D1-2871-40F5-B1D5-630B0DB69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C9C3F-5DC6-4FAD-9D5A-8163EFDEA45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E7D1-2871-40F5-B1D5-630B0DB69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C9C3F-5DC6-4FAD-9D5A-8163EFDEA45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E7D1-2871-40F5-B1D5-630B0DB69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C9C3F-5DC6-4FAD-9D5A-8163EFDEA45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E7D1-2871-40F5-B1D5-630B0DB69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C9C3F-5DC6-4FAD-9D5A-8163EFDEA45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0E7D1-2871-40F5-B1D5-630B0DB69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C9C3F-5DC6-4FAD-9D5A-8163EFDEA45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0E7D1-2871-40F5-B1D5-630B0DB698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://www.edka.ru/food/col-i-vidy-coli&amp;sa=D&amp;ust=1590990054121000" TargetMode="External"/><Relationship Id="rId7" Type="http://schemas.openxmlformats.org/officeDocument/2006/relationships/hyperlink" Target="https://www.google.com/url?q=https://www.youtube.com/watch?v=AwTBDGZi1rA&amp;sa=D&amp;ust=159099005412300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url?q=https://www.youtube.com/watch?v=O1eYk1ZMLVM&amp;sa=D&amp;ust=1590990054122000" TargetMode="External"/><Relationship Id="rId5" Type="http://schemas.openxmlformats.org/officeDocument/2006/relationships/hyperlink" Target="https://www.google.com/url?q=https://www.youtube.com/watch?v=unDhxeq_Nag&amp;sa=D&amp;ust=1590990054122000" TargetMode="External"/><Relationship Id="rId4" Type="http://schemas.openxmlformats.org/officeDocument/2006/relationships/hyperlink" Target="https://www.google.com/url?q=https://www.youtube.com/watch?v=UVu2T987XEQ&amp;sa=D&amp;ust=159099005412100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s://www.youtube.com/watch?v=EBi7ck-jsEI&amp;sa=D&amp;ust=159099005412400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oogle.com/url?q=https://www.youtube.com/watch?v=KDda_ifhA6g&amp;sa=D&amp;ust=1590990054125000" TargetMode="External"/><Relationship Id="rId4" Type="http://schemas.openxmlformats.org/officeDocument/2006/relationships/hyperlink" Target="https://www.google.com/url?q=https://www.youtube.com/watch?v=AF3576qNIpw&amp;sa=D&amp;ust=159099005412500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://hyaenidae.narod.ru/story3/159.html&amp;sa=D&amp;ust=159099005413700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zagadka.pro/slovo-124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s://www.youtube.com/watch?v=HsMjD9HzrPQ&amp;sa=D&amp;ust=1590990054139000" TargetMode="External"/><Relationship Id="rId7" Type="http://schemas.openxmlformats.org/officeDocument/2006/relationships/hyperlink" Target="https://www.google.com/url?q=http://belzo.ru/obuchayushhie-igryi/opyityi-s-vodoy-dlya-doshkolnikov.html/&amp;sa=D&amp;ust=159099005414100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url?q=https://www.youtube.com/watch?v=C6pBoWmNif4&amp;sa=D&amp;ust=1590990054140000" TargetMode="External"/><Relationship Id="rId5" Type="http://schemas.openxmlformats.org/officeDocument/2006/relationships/hyperlink" Target="https://www.google.com/url?q=https://www.youtube.com/watch?v=1MsOIIcOdOQ&amp;sa=D&amp;ust=1590990054140000" TargetMode="External"/><Relationship Id="rId4" Type="http://schemas.openxmlformats.org/officeDocument/2006/relationships/hyperlink" Target="https://www.google.com/url?q=https://www.youtube.com/watch?v=sJsVZ6jshD0&amp;sa=D&amp;ust=1590990054139000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avatars.mds.yandex.net/get-zen_doc/4721711/pub_602fa84a756eeb31f03b22df_602fa861bc490b67258928ab/scale_120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Образовательный маршрут для совместной деятельности родителей с детьми в сети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Internet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тему: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«Удивительная соль».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5000636"/>
            <a:ext cx="6143668" cy="1500198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Ремизова Ольга Юрьевна, воспитатель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acapulcotur.ru/wp-content/uploads/2020/06/sol_ilezk_sol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acapulcotur.ru/wp-content/uploads/2020/06/sol_ilezk_sol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vatars.mds.yandex.net/get-zen_doc/4721711/pub_602fa84a756eeb31f03b22df_602fa861bc490b67258928ab/scale_120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st2.depositphotos.com/1010466/11744/i/950/depositphotos_117441972-stock-photo-sea-salt-on-a-woo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Уважаемые родители!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 Этот образовательный маршрут посвящен - соли.  Не зря человечество с древнейших времен уделяет такое внимание обычной поваренной соли. Пожалуй, ни один из продуктов питания не связан с таким количеством обычаев, суеверий и не ценится так дорого, как поваренная соль. История потребления её человечеством уже насчитывает не менее десяти тысяч лет. Соль в нашей жизни является нечто большим, чем просто приправа. Когда-то ценимая на вес золота, она прочно заняла свое место в пословицах, преданиях, суевериях, творчестве и, конечно же, на наших столах.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Предлагаю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вам вместе со своим ребенком на некоторое время превратиться в исследователей.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Исследовать соль, не только как вещество, необходимое человеку для жизнедеятельности, но и как интересный материал для опытов, наблюдений и творчества.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путь!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vatars.mds.yandex.net/get-zen_doc/4721711/pub_602fa84a756eeb31f03b22df_602fa861bc490b67258928ab/scale_120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День 1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. История соли.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            Начните ваше исследование с обсуждения вопросов: «Откуда появилась соль на нашем столе?».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            Спровоцируйте интерес к теме и расскажите ребенку, что в давние времена соль ценилась дороже золота. Из-за месторождений каменной соли происходили военные столкновения, а иногда нехватка соли вызывала «соляные бунты». В прошлом во многих странах соль служила существенным источником пополнения казны, была предметом торговли. В некоторых странах соль выполняла даже роль денежной единицы.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            Соль подавали на стол в дорогих солонках, её берегли, экономили, хвастались ею: наличие соли на столе было признаком достатка и благополучия. Солью запасались на случай бедствий и ею расплачивались вместо денег.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            Римским солдатам выдавали жалование солью, а также «сольдо» монетой, жалованьем, которое воины получали в обмен за готовность промывать кровь – отсюда произошло и русское слово - солдат. Также римляне предпочитали солить зелень, в результате чего латинское слово, обозначающие соль, вошла в состав нового слова «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salad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» (салат).</a:t>
            </a: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            Предложите ребенку узнать новые научные факты и интересные сведения о соли в сети Интернет. Воспользуетесь дополнительной информацией об истории соли на сайте:</a:t>
            </a:r>
          </a:p>
          <a:p>
            <a:pPr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Соль: история и факты 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400" u="sng" dirty="0" smtClean="0">
                <a:latin typeface="Times New Roman" pitchFamily="18" charset="0"/>
                <a:cs typeface="Times New Roman" pitchFamily="18" charset="0"/>
              </a:rPr>
              <a:t>http://o-soli.ru/istoriya-soli/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            Это позволит вам расширить свой кругозор, поддержать интересный разговор с ребенком и, конечно, повысить свой авторитет! Только не забудьте говорить о том, что об этих интересных фактах вы узнали из статей интернета. Формируйте у ребенка отношение к сети, как к уникальному источнику новых знаний.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vatars.mds.yandex.net/get-zen_doc/4721711/pub_602fa84a756eeb31f03b22df_602fa861bc490b67258928ab/scale_120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2. Соль и его свойства.  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  В природе встречаются самые разные вещества. Но одно из них крайне необходимо человеку для жизни -  это поваренная соль. Это вещество необходимо для жизнедеятельности всем живым существам, к тому же оно незаменимо.</a:t>
            </a: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 Соль существует и применяется в разных видах: очищенная и неочищенная (каменная соль), крупного и мелкого помола, чистая и йодированная, морская, и т.д.</a:t>
            </a: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 Соль не имеет запаха, хорошо растворима в воде и на вкус соленая.</a:t>
            </a: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            Все мы видели этот продукт на столе. Предложите ребенку рассмотреть соль, попробовать на вкус, какая она бывает и для чего же нужна поваренная соль человеку и многим другим живым существам? Предложите ребенку  посмотреть видеоматериалы про соль и свойства соли, а также картинки и иллюстрации на сайтах Интернета.</a:t>
            </a:r>
          </a:p>
          <a:p>
            <a:pPr>
              <a:buNone/>
            </a:pPr>
            <a:r>
              <a:rPr lang="ru-RU" sz="7200" b="1" i="1" dirty="0">
                <a:latin typeface="Times New Roman" pitchFamily="18" charset="0"/>
                <a:cs typeface="Times New Roman" pitchFamily="18" charset="0"/>
              </a:rPr>
              <a:t>Материал для совместного просмотра: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Соль и виды соли - </a:t>
            </a:r>
            <a:r>
              <a:rPr lang="ru-RU" sz="7200" u="sng" dirty="0">
                <a:latin typeface="Times New Roman" pitchFamily="18" charset="0"/>
                <a:cs typeface="Times New Roman" pitchFamily="18" charset="0"/>
                <a:hlinkClick r:id="rId3"/>
              </a:rPr>
              <a:t>http://www.edka.ru/food/col-i-vidy-coli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10 Видов соли 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-  </a:t>
            </a:r>
            <a:r>
              <a:rPr lang="ru-RU" sz="7200" u="sng" dirty="0">
                <a:latin typeface="Times New Roman" pitchFamily="18" charset="0"/>
                <a:cs typeface="Times New Roman" pitchFamily="18" charset="0"/>
                <a:hlinkClick r:id="rId4"/>
              </a:rPr>
              <a:t>https://www.youtube.com/watch?v=UVu2T987XEQ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pPr>
              <a:buNone/>
            </a:pP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Виды соли: морская, каменная, выварочная - </a:t>
            </a:r>
            <a:r>
              <a:rPr lang="ru-RU" sz="7200" u="sng" dirty="0">
                <a:latin typeface="Times New Roman" pitchFamily="18" charset="0"/>
                <a:cs typeface="Times New Roman" pitchFamily="18" charset="0"/>
                <a:hlinkClick r:id="rId5"/>
              </a:rPr>
              <a:t>https://www.youtube.com/watch?v=unDhxeq_Nag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        </a:t>
            </a:r>
          </a:p>
          <a:p>
            <a:pPr>
              <a:buNone/>
            </a:pP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Соль – друг или враг - </a:t>
            </a:r>
            <a:r>
              <a:rPr lang="ru-RU" sz="7200" u="sng" dirty="0">
                <a:latin typeface="Times New Roman" pitchFamily="18" charset="0"/>
                <a:cs typeface="Times New Roman" pitchFamily="18" charset="0"/>
                <a:hlinkClick r:id="rId6"/>
              </a:rPr>
              <a:t>https://www.youtube.com/watch?v=O1eYk1ZMLVM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>
              <a:buNone/>
            </a:pP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Лечим солью все болезни! - </a:t>
            </a:r>
            <a:r>
              <a:rPr lang="ru-RU" sz="7200" u="sng" dirty="0">
                <a:latin typeface="Times New Roman" pitchFamily="18" charset="0"/>
                <a:cs typeface="Times New Roman" pitchFamily="18" charset="0"/>
                <a:hlinkClick r:id="rId7"/>
              </a:rPr>
              <a:t>https://www.youtube.com/watch?v=AwTBDGZi1rA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            После просмотра предложенных материалов поинтересуйтесь, что ребенок нового узнал о соли. Поговорите с ребенком о значение соли для всего живого.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avatars.mds.yandex.net/get-zen_doc/4721711/pub_602fa84a756eeb31f03b22df_602fa861bc490b67258928ab/scale_120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-79654"/>
            <a:ext cx="878684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3. Месторождение и добыча соли.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           В природе соль можно встретить в виде залежей каменной соли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галлита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), в том месте, где в древности располагались моря. Также соль добывают из морской воды путем ее выпаривания. С древних времен известен и такой способ добычи соли, как ее вываривание из рассолов в специальных печах. Сегодня, когда стало известно, что Земля обладает практически неисчерпаемыми запасами соли, её рыночная цена резко снизилась – соль стала самой дешевой приправой.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Материал для совместного просмотра: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Где и как добывают соль. Добыча соли в России -  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3"/>
              </a:rPr>
              <a:t>https://www.youtube.com/watch?v=EBi7ck-jsEI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  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Добыча соли шахтным способом - 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4"/>
              </a:rPr>
              <a:t>https://www.youtube.com/watch?v=AF3576qNIpw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Как производится каменная и экстра соль - 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5"/>
              </a:rPr>
              <a:t>https://www.youtube.com/watch?v=KDda_ifhA6g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  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vatars.mds.yandex.net/get-zen_doc/4721711/pub_602fa84a756eeb31f03b22df_602fa861bc490b67258928ab/scale_120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День 4.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Соль в народном творчестве.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 Прочитайте ребенку русскую народную сказку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«Соль»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пройдя по ссылке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3"/>
              </a:rPr>
              <a:t>http://hyaenidae.narod.ru/story3/159.html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где говорится о том, как Иван продал заморскому королю корабль простой соли за полный корабль золота и серебра.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      Много народных загадок о соли сложено, прочитайте ребенку загадки про соль на сайте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  <a:hlinkClick r:id="rId4"/>
              </a:rPr>
              <a:t>://zagadka.pro/slovo-124.html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     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сайте - 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http://www.o-soli.ru/sol-v-kulture/poslovicy-i-pogovorki/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можно прочитать вместе с ребенком другие поговорки и пословицы и обсудить  их значения.</a:t>
            </a:r>
          </a:p>
          <a:p>
            <a:pPr>
              <a:buNone/>
            </a:pP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vatars.mds.yandex.net/get-zen_doc/4721711/pub_602fa84a756eeb31f03b22df_602fa861bc490b67258928ab/scale_120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5. Мы – исследователи!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           Все дети, без исключения, любят таинственные, загадочные и необычные явления. Родители маленьких непосед могут удивить их опытами солью, которые можно провести в домашних условиях. Легкие, но в то же время удивительные и вызывающие восторг, они способны не только разнообразить досуг ребенка, но и позволят взглянуть на привычные вещи совсем другими глазами. И открыть для себя их свойства, функции, назначение соли. Главное внимательно следить за соблюдением необходимых требований безопасности при экспериментах и опытах. Но прежде чем проводить опыты солью, познакомимся с ними.</a:t>
            </a:r>
          </a:p>
          <a:p>
            <a:pPr>
              <a:buNone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Материал для совместного просмотра: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Опыты с солью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- 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https://www.youtube.com/watch?v=HsMjD9HzrPQ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 (13 мин. 14 сек.)                                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Яйца в соленой воде -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4"/>
              </a:rPr>
              <a:t>https://www.youtube.com/watch?v=sJsVZ6jshD0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 (1 мин 14 сек.)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Свойства соленой воды - 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5"/>
              </a:rPr>
              <a:t>https://www.youtube.com/watch?v=1MsOIIcOdOQ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 (1 мин 33 сек.)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Опыт со льдом и солью -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6"/>
              </a:rPr>
              <a:t>https://www.youtube.com/watch?v=C6pBoWmNif4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 (2 мин. 19 сек.)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           После просмотра видеоматериала, можете с ребенком провести опыт «Научи яйцо плавать», опыт со льдом и солью и другие опыты, но только под присмотром родителей.  Делитесь впечатлениями о проводимых </a:t>
            </a:r>
            <a:r>
              <a:rPr lang="ru-RU" sz="1600" dirty="0">
                <a:latin typeface="Times New Roman" pitchFamily="18" charset="0"/>
                <a:cs typeface="Times New Roman" pitchFamily="18" charset="0"/>
                <a:hlinkClick r:id="rId7"/>
              </a:rPr>
              <a:t>опытах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ребенком, рассказывайте о личных наблюдениях, интересах. А если захотите вырастить кристаллы в домашних условиях, предложите ребенку посмотреть материалы в сети – Интернета.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vatars.mds.yandex.net/get-zen_doc/4721711/pub_602fa84a756eeb31f03b22df_602fa861bc490b67258928ab/scale_120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этом наш маршрут завершен, но Вы всегда можете его продолжить…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Желаю вам удачи!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Познавайте мир вместе со своими детьми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 компьютер вам в этом поможет!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71</Words>
  <Application>Microsoft Office PowerPoint</Application>
  <PresentationFormat>Экран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Образовательный маршрут для совместной деятельности родителей с детьми в сети Internet на тему: «Удивительная соль».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костян_рс</dc:creator>
  <cp:lastModifiedBy>костян_рс</cp:lastModifiedBy>
  <cp:revision>7</cp:revision>
  <dcterms:created xsi:type="dcterms:W3CDTF">2021-04-17T10:06:04Z</dcterms:created>
  <dcterms:modified xsi:type="dcterms:W3CDTF">2021-04-20T14:02:17Z</dcterms:modified>
</cp:coreProperties>
</file>