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6" r:id="rId4"/>
    <p:sldId id="277" r:id="rId5"/>
    <p:sldId id="276" r:id="rId6"/>
    <p:sldId id="275" r:id="rId7"/>
    <p:sldId id="278" r:id="rId8"/>
    <p:sldId id="274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3624" y="-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E:\КАРТИНКИ для презентации\depositphotos_64090993-stock-illustration-happy-kids-rectangular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980728"/>
            <a:ext cx="849694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Calibri" pitchFamily="34" charset="0"/>
              <a:cs typeface="DINRoundPro-Light" charset="-52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b="1" dirty="0" smtClean="0">
              <a:solidFill>
                <a:srgbClr val="002060"/>
              </a:solidFill>
              <a:ea typeface="Calibri" pitchFamily="34" charset="0"/>
              <a:cs typeface="DINRoundPro-Light" charset="-52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Light" charset="-52"/>
              </a:rPr>
              <a:t> Образовательная область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Light" charset="-52"/>
              </a:rPr>
              <a:t>«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 charset="-52"/>
              </a:rPr>
              <a:t>Речевое развитие»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 charset="-52"/>
              </a:rPr>
              <a:t>(младшая группа)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87624" y="476672"/>
            <a:ext cx="712879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" charset="-52"/>
              </a:rPr>
              <a:t>Речевое развитие направлено на совершенствование всех сторон речи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" charset="-52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" charset="-52"/>
              </a:rPr>
              <a:t>развитие звуковой и интонационной культуры речи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" charset="-52"/>
              </a:rPr>
              <a:t>фонематического слуха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" charset="-52"/>
              </a:rPr>
              <a:t>формирование предпосылок обучения грамоте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" charset="-52"/>
              </a:rPr>
              <a:t>овладение речью как средством общения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" charset="-52"/>
              </a:rPr>
              <a:t> развитие речевого творчества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" charset="-52"/>
              </a:rPr>
              <a:t>знакомство с книжной культурой, детской литературой.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95536" y="0"/>
            <a:ext cx="842392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/>
              </a:rPr>
              <a:t>Развивающая речевая среда.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/>
              </a:rPr>
              <a:t>Продолжать помогать детям общаться со сверстниками и взрослыми, подсказывать детям образцы обращения, помогать детям посредством речи взаимодействовать и налаживать контакты друг с другом в быту и самостоятельных играх. Предоставлять детям для самостоятельного рассматривания картинки, книги, рекламные буклеты (игрушки, автомашины, одежда, посуда и т. п.), наборы предметов (камешки, ракушки, желуди, катушки с нитками разного цвета, лоскутки тканей) в целях развития инициативной речи, обогащения и уточнения представлений о предметах ближайшего окружения.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/>
              </a:rPr>
              <a:t>Продолжать приучать детей слушать рассказы воспитателя о забавных случаях и житейских ситуациях, понятных младшим дошкольникам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/>
              </a:rPr>
              <a:t>о рассердившейся тарелке, об обидевшейся туфельке, о печальных мокрых рукавах рубашки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/>
              </a:rPr>
              <a:t>и т. п.); о проказа животных (кошки, собаки, вороны); об интересной прогулке.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51520" y="-36195"/>
            <a:ext cx="889248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Формирование словаря.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На основе обогащения представлений о ближайшем окружении продолжать расширять и активизировать словарный запас детей. Уточнять названия и назначение предметов одежды, обуви, головных уборов, посуды, мебели, видов транспорта.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детей различать и называть существенные детали и части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предметов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(у платья — рукава, воротник, карманы, пуговицы)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, качества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(цвет и его оттенки, форма, размер)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, особенности поверхности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(гладкая, пушистая, шероховатая)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, некоторые материалы и их свойства (бумага легко рвется и размокает, стеклянные предметы бьются, резиновые игрушки после сжимания восстанавливают первоначальную  форму), местоположение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(за окном, высоко, далеко, под шкафом)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Обращать внимание детей на некоторые сходные по назначению предметы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(тарелка — блюдце; стул — табурет — скамеечка; шуба — пальто — дубленка)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 Учить понимать обобщающие слова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одежда, посуда,</a:t>
            </a:r>
            <a:r>
              <a:rPr lang="ru-RU" sz="2000" dirty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мебель, овощи, фрукты, птицы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и т. п.); называть части суток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(утро, день, вечер, ночь)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; называть домашних животных и их детенышей,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овощи и фрукты.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251520" y="447636"/>
            <a:ext cx="8496944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Звуковая культура речи.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учить детей внятно произносить в словах гласные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(а, у, и, о, э)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и некоторые согласные звуки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п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 — б; т —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д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; к — г;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ф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 — в; т — с;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з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 —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ц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Развивать моторику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речедвигательного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аппарата, слуховое восприятие, речевой слух и речевое дыхание, уточнять и закреплять артикуляцию звуков. Вырабатывать правильный темп речи, интонационную выразительность.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Формировать умение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отчетливо произносить слова и короткие фразы, говорить спокойно, с естественными интонациями.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240803"/>
            <a:ext cx="9144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Грамматический строй речи.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учить детей согласовывать прилагательные с существительными в роде, числе, падеже; употреблять существительные с предлогами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(в, на, под, за, около)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 Помогать детям употреблять в речи имена существительные в форме единственного и множественного числа, обозначающие животных и их детенышей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(утка — утенок — утята)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; форму множественного числа существительных в родительном падеже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(ленточек, матрешек, книг, груш, слив)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Относиться к словотворчеству детей как к этапу активного овладения грамматикой, подсказывать им правильную форму слова.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детей получать из нераспространенных простых предложений (состоят только из подлежащего и сказуемого) распространенные путем введения в них определений, дополнений, обстоятельств; составлять предложения с однородными членами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Мы пойдем в зоопарк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и увидим слона, зебру и тигра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467544" y="363434"/>
            <a:ext cx="842493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Связная речь.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Развивать диалогическую форму речи. Вовлекать детей в разговор во время рассматривания предметов, картин, иллюстраций; наблюдений за живыми объектами; после просмотра спектаклей, мультфильмов. Обучать умению вести диалог с педагогом и сверстниками: слушать и понимать заданный вопрос, понятно отвечать на него, говорить в нормальном темпе, не перебивая говорящего.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Помогать доброжелательно общаться друг с другом, напоминать детям о необходимости говорить «спасибо», «здравствуйте», «до свидания», «спокойной ночи» (в семье, группе).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интересно рассказывать, делиться своими впечатлениями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с воспитателями, родителями и сверстниками. Побуждать участвовать в драматизации знакомых сказок. </a:t>
            </a:r>
            <a:r>
              <a:rPr lang="ru-RU" sz="2000" dirty="0" smtClean="0">
                <a:solidFill>
                  <a:srgbClr val="002060"/>
                </a:solidFill>
                <a:cs typeface="Arial" pitchFamily="34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опереживать героям произведения.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Обсуждатьс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детьми поступки персонажей и последствия этих поступков.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Повторятьнаиболее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интересные, выразительные отрывки из прочитанного произведения, предоставляя детям возможность договаривать слова и простые фразы. С помощью воспитателя инсценировать и драматизировать небольшие отрывки из народных сказок.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детей читать наизусть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и небольшие стихотворения.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39552" y="404664"/>
            <a:ext cx="79928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-Bold"/>
              </a:rPr>
              <a:t>Приобщение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-Bold"/>
              </a:rPr>
              <a:t>к художественной литературе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Развивать интерес к книгам, формировать потребность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привычку) в регулярном чтении: рассматривать с детьми рисунки в знакомых книжках, ярко и выразительно рассказывать им о содержании иллюстраций, заслушивать высказывания детей, ежедневно читать знакомые, любимые детьми либо новые, соответствующие возрасту и интересам детей (рекомендованные программой) художественные произведения.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Воспитывать умение слушать новые сказки, рассказы, стихи,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следитьза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развитием действия, сопереживать героям произведения.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Обсуждатьс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детьми поступки персонажей и последствия этих поступков.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Повторятьнаиболее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интересные, выразительные отрывки из прочитанного произведения, предоставляя детям возможность договаривать слова и простые фразы. С помощью воспитателя инсценировать и драматизировать небольшие отрывки из народных сказок.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детей читать наизусть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и небольшие стихотворения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 для презентации\1644402502_3-phonoteka-org-p-foni-dlya-detskikh-prezentatsii-krasivi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" y="260648"/>
            <a:ext cx="874846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-Bold"/>
              </a:rPr>
              <a:t>Литература</a:t>
            </a:r>
            <a:r>
              <a:rPr lang="ru-RU" sz="32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"/>
              </a:rPr>
              <a:t>для чтения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"/>
              </a:rPr>
              <a:t> детям младшей группы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Русский фольклор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Песенки,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потешки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Сказки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Фольклор народов мира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Песенки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Сказки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Произведения поэтов и писателей России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Поэзия.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Проза.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Произведения поэтов и писателей разных стран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Поэзия.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Проза.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280</TotalTime>
  <Words>938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</dc:creator>
  <cp:lastModifiedBy>10-5</cp:lastModifiedBy>
  <cp:revision>7</cp:revision>
  <dcterms:created xsi:type="dcterms:W3CDTF">2022-04-08T11:44:25Z</dcterms:created>
  <dcterms:modified xsi:type="dcterms:W3CDTF">2022-04-20T17:29:55Z</dcterms:modified>
</cp:coreProperties>
</file>