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74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6" r:id="rId16"/>
    <p:sldId id="271" r:id="rId17"/>
    <p:sldId id="272" r:id="rId18"/>
    <p:sldId id="273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4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9C443-C0AD-4978-BBA7-5154161602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84C30-6C51-49A6-9A1C-F52B6CA2C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02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84C30-6C51-49A6-9A1C-F52B6CA2C5A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6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13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92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34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68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71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23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18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68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179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91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2C071-2BEF-42BB-8016-3CB8509B404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EB44B-8918-4993-8E63-DF43D7C86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96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2261" y="519163"/>
            <a:ext cx="10089931" cy="352732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«Формирование представлений о малой родине у дошкольников младшего возраста».</a:t>
            </a:r>
            <a:endParaRPr lang="ru-RU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23144"/>
            <a:ext cx="10256874" cy="2041450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Андруцкая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Олеговна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младшей группы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7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084" y="189187"/>
            <a:ext cx="7273158" cy="12612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разработан уголок патриотизма.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602" y="1450429"/>
            <a:ext cx="6473428" cy="54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092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" y="159019"/>
            <a:ext cx="3587049" cy="478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476" y="167485"/>
            <a:ext cx="3768254" cy="5290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131" y="1101685"/>
            <a:ext cx="4522076" cy="41834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4851824"/>
            <a:ext cx="7788166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игру изучаем народные костюмы, дымковские игрушки, матрешку.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6271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352" y="252248"/>
            <a:ext cx="5959365" cy="1902373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играем в дидактические игры, изучаем народные традиции и промыслы, русские народные сказки.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5" y="2238704"/>
            <a:ext cx="6025930" cy="45194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09" y="291468"/>
            <a:ext cx="5925053" cy="436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85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145" y="714703"/>
            <a:ext cx="5402317" cy="1114097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дымковские игрушки.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510" y="23653"/>
            <a:ext cx="5062487" cy="674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5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353"/>
            <a:ext cx="7041931" cy="190237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Делали аппликацию на тему «Наряди матрешку»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" y="1234965"/>
            <a:ext cx="6593489" cy="4945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11" y="493985"/>
            <a:ext cx="4587765" cy="611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671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924" y="1"/>
            <a:ext cx="11151476" cy="67266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умственных, нравственных и этических качеств личности существенное влияние оказывают народные подвижные игры: «Ходит Ваня», «Гуси-Гуси», «Заинька», «Каравай», «У медведя во бору».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 первичных представлений о малой Родине и Отечестве проходит эффективнее, если устанавливается тесная связь с семьёй. Необходимость подключения семьи к процессу ознакомления дошкольников с социальным окружением объясняется особыми психолого-педагогическими возможностями, которыми обладает семья и которые не может заменить дошкольное учреждение: любовь и привязанность к детям, эмоционально-нравственная насыщенность отношений и др. Всё это создает благоприятные условия для воспитания высших нравственных чувств.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9546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88883" y="273269"/>
            <a:ext cx="10909355" cy="5308381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устного народного творчества имеют огромное познавательное и воспитательное значение, способствуют развитию образного мышления, обогащают речь детей. Для решения поставленных задач, необходимо было подобрать русские народные пословицы, поговорки, отражающие лучшие стороны характера русского человека: смелость, честность, доброта, трудолюбие, любовь к матери, к Родине. Большое внимание уделяем подбору книг для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11017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60013" cy="60880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Обсуждая с детьми содержание сказок, обращаем внимание на трудолюбие, скромность героев, на то, как они выражают сочувствие попавшим в беду, как борются за справедливость, как спасают друг друга.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значение для воспитания детей отводим фольклорным произведениям: пословицам, поговоркам,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течении многих веков фольклор любовно и мудро поучает дошкольника, приобщает его к высокой моральной культуре своего народа.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968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838199" y="365124"/>
            <a:ext cx="10523484" cy="5667813"/>
          </a:xfrm>
        </p:spPr>
        <p:txBody>
          <a:bodyPr>
            <a:norm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Используем различные формы взаимодействия с родителями: беседы, консультации; материалы папок-передвижек, материалы информационного стенда; родительские собрания; выставки совместных работ;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Вся система работы включает в себя поэтапное, постепенное воспитание и развитие у детей патриотических чувств, приобщение к миру прекрасного, формированию художественного вкуса, эстетического восприятия, нахождению каждым ребёнком своего места в окружающем мире. Воспитать патриота своей страны ответственная и сложная задача.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10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96752" cy="597261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82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633" y="147484"/>
            <a:ext cx="11039168" cy="60294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ФГОС ДО, познавательное развитие предполагает формирование первичных представлений о малой Родине и Отечестве, представлений о социокультурных ценностях нашего народа.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Родине является важной составляющей опыта личности, поэтому наиболее значимо на первой ступени образования – дошкольном образовании.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82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7755" y="442452"/>
            <a:ext cx="10839836" cy="5671269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период дошкольного детства закладываются основы личности будущего человека и это время наиболее благоприятно для развития высших нравственных чувств, воспитания основ гражданственности. Через накопление детьми социального опыта жизни и усвоении принятых в обществе норм поведения, формирование позитивного отношения к прошлому и настоящему родного города и родной страны происходит воспитание у дошкольников гражданских чувств. Любовь к отчизне начинается с любви к своей малой Родине-месту, где человек родился.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данной темы были разработаны: конспекты занятий, консультационный материал для родителей,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уголок патриотизма, оформление фото альбома «Город в котором я живу».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82402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12500" cy="5940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Воспитание любви к родному городу – одна из задач патриотического воспитания детей. Детям младшей группы трудно еще представить себе -  что такое поселок, но их необходимо знакомить с этим понятием. С маленькими детьми трудно выйти за пределы территории детского сада, поэтому мы проводим наблюдения непосредственно возле дошкольного учреждения. Наше знакомство началось с близ лежащих улиц и домов. Вместе с детьми мы рассматриваем дома, обращая внимание детей на то, что домов много, они разные, расположены на улицах, у каждой улицы есть свое название, у каждого дома и каждой квартиры есть свой номер.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86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331" y="467832"/>
            <a:ext cx="11518971" cy="5575615"/>
          </a:xfrm>
        </p:spPr>
        <p:txBody>
          <a:bodyPr>
            <a:norm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любви к родной природе – еще одно из слагаемых патриотизма. Природные явления и объекты, окружающие ребенка с его появления на свет, ближе ему и легче для его восприятия, сильнее воздействуют на эмоциональную сферу. Через прогулки, наблюдения прививаем любовь к родной природе, закрепляем знания о растениях, о деревьях, произрастающие в нашей местности, формируем чувство ответственности за сохранение родного края.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09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0111" y="220718"/>
            <a:ext cx="10857186" cy="4309241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Приобщаем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 своего народа (русские народные праздники), поскольку обращение к отеческому наследию воспитывает уважение, гордость за землю, на которой живёшь. </a:t>
            </a:r>
          </a:p>
        </p:txBody>
      </p:sp>
    </p:spTree>
    <p:extLst>
      <p:ext uri="{BB962C8B-B14F-4D97-AF65-F5344CB8AC3E}">
        <p14:creationId xmlns:p14="http://schemas.microsoft.com/office/powerpoint/2010/main" val="186771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8929" y="1329069"/>
            <a:ext cx="4210149" cy="5092995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Рассказывая детям, что у каждого народа есть свои праздники, мы знакомим с тем, как отмечаем масленицу (проводы зимы), когда пекут блины, поют частушки и танцуют. Отмечая Пасху, пекут пасхальные куличи, красятся яйца. 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165" y="220754"/>
            <a:ext cx="4633957" cy="6163393"/>
          </a:xfrm>
        </p:spPr>
      </p:pic>
    </p:spTree>
    <p:extLst>
      <p:ext uri="{BB962C8B-B14F-4D97-AF65-F5344CB8AC3E}">
        <p14:creationId xmlns:p14="http://schemas.microsoft.com/office/powerpoint/2010/main" val="117805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5310" y="283779"/>
            <a:ext cx="6999890" cy="2017987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искусство также «шаг за шагом» может способствовать формированию патриотических чувств. 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азучиваем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исполняем песни, танцы.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387" y="230176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0621" y="840827"/>
            <a:ext cx="10068910" cy="4372303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отечественных психологов (Леонтьева АН,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ДБ) показали, что развитие и воспитание ребенка происходит во всех видах деятельности, но, прежде всего, в игре.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есть, своего рода, средство познания ребенком действительности.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819132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474</Words>
  <Application>Microsoft Office PowerPoint</Application>
  <PresentationFormat>Широкоэкранный</PresentationFormat>
  <Paragraphs>23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«Формирование представлений о малой родине у дошкольников младшего возраста».</vt:lpstr>
      <vt:lpstr>Презентация PowerPoint</vt:lpstr>
      <vt:lpstr> Именно в период дошкольного детства закладываются основы личности будущего человека и это время наиболее благоприятно для развития высших нравственных чувств, воспитания основ гражданственности. Через накопление детьми социального опыта жизни и усвоении принятых в обществе норм поведения, формирование позитивного отношения к прошлому и настоящему родного города и родной страны происходит воспитание у дошкольников гражданских чувств. Любовь к отчизне начинается с любви к своей малой Родине-месту, где человек родился. В рамках данной темы были разработаны: конспекты занятий, консультационный материал для родителей, лэпбук, уголок патриотизма, оформление фото альбома «Город в котором я живу». </vt:lpstr>
      <vt:lpstr>  Воспитание любви к родному городу – одна из задач патриотического воспитания детей. Детям младшей группы трудно еще представить себе -  что такое поселок, но их необходимо знакомить с этим понятием. С маленькими детьми трудно выйти за пределы территории детского сада, поэтому мы проводим наблюдения непосредственно возле дошкольного учреждения. Наше знакомство началось с близ лежащих улиц и домов. Вместе с детьми мы рассматриваем дома, обращая внимание детей на то, что домов много, они разные, расположены на улицах, у каждой улицы есть свое название, у каждого дома и каждой квартиры есть свой номер. </vt:lpstr>
      <vt:lpstr>Чувство любви к родной природе – еще одно из слагаемых патриотизма. Природные явления и объекты, окружающие ребенка с его появления на свет, ближе ему и легче для его восприятия, сильнее воздействуют на эмоциональную сферу. Через прогулки, наблюдения прививаем любовь к родной природе, закрепляем знания о растениях, о деревьях, произрастающие в нашей местности, формируем чувство ответственности за сохранение родного края. </vt:lpstr>
      <vt:lpstr>Приобщаем детей к культуре своего народа (русские народные праздники), поскольку обращение к отеческому наследию воспитывает уважение, гордость за землю, на которой живёшь. </vt:lpstr>
      <vt:lpstr>Презентация PowerPoint</vt:lpstr>
      <vt:lpstr>Музыкальное искусство также «шаг за шагом» может способствовать формированию патриотических чувств. Разучиваем и исполняем песни, танцы.</vt:lpstr>
      <vt:lpstr>Исследования отечественных психологов (Леонтьева АН, Эльконина ДБ) показали, что развитие и воспитание ребенка происходит во всех видах деятельности, но, прежде всего, в игре.  Игра – есть, своего рода, средство познания ребенком действительности.</vt:lpstr>
      <vt:lpstr>Был разработан уголок патриотизма.</vt:lpstr>
      <vt:lpstr>Презентация PowerPoint</vt:lpstr>
      <vt:lpstr>С помощью лэпбука играем в дидактические игры, изучаем народные традиции и промыслы, русские народные сказки.</vt:lpstr>
      <vt:lpstr>Рисуем дымковские игрушки.</vt:lpstr>
      <vt:lpstr>Презентация PowerPoint</vt:lpstr>
      <vt:lpstr>На формирование умственных, нравственных и этических качеств личности существенное влияние оказывают народные подвижные игры: «Ходит Ваня», «Гуси-Гуси», «Заинька», «Каравай», «У медведя во бору».     Формирование первичных представлений о малой Родине и Отечестве проходит эффективнее, если устанавливается тесная связь с семьёй. Необходимость подключения семьи к процессу ознакомления дошкольников с социальным окружением объясняется особыми психолого-педагогическими возможностями, которыми обладает семья и которые не может заменить дошкольное учреждение: любовь и привязанность к детям, эмоционально-нравственная насыщенность отношений и др. Всё это создает благоприятные условия для воспитания высших нравственных чувств. </vt:lpstr>
      <vt:lpstr>Произведения устного народного творчества имеют огромное познавательное и воспитательное значение, способствуют развитию образного мышления, обогащают речь детей. Для решения поставленных задач, необходимо было подобрать русские народные пословицы, поговорки, отражающие лучшие стороны характера русского человека: смелость, честность, доброта, трудолюбие, любовь к матери, к Родине. Большое внимание уделяем подбору книг для детей. </vt:lpstr>
      <vt:lpstr>Обсуждая с детьми содержание сказок, обращаем внимание на трудолюбие, скромность героев, на то, как они выражают сочувствие попавшим в беду, как борются за справедливость, как спасают друг друга. Особое значение для воспитания детей отводим фольклорным произведениям: пословицам, поговоркам, потешкам. В течении многих веков фольклор любовно и мудро поучает дошкольника, приобщает его к высокой моральной культуре своего народа. </vt:lpstr>
      <vt:lpstr> Используем различные формы взаимодействия с родителями: беседы, консультации; материалы папок-передвижек, материалы информационного стенда; родительские собрания; выставки совместных работ;    Вся система работы включает в себя поэтапное, постепенное воспитание и развитие у детей патриотических чувств, приобщение к миру прекрасного, формированию художественного вкуса, эстетического восприятия, нахождению каждым ребёнком своего места в окружающем мире. Воспитать патриота своей страны ответственная и сложная задача.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представлений о малой родине у дошкольников младшего возраста».</dc:title>
  <dc:creator>andrutskiy_91@outlook.com</dc:creator>
  <cp:lastModifiedBy>andrutskiy_91@outlook.com</cp:lastModifiedBy>
  <cp:revision>31</cp:revision>
  <dcterms:created xsi:type="dcterms:W3CDTF">2022-04-11T12:16:05Z</dcterms:created>
  <dcterms:modified xsi:type="dcterms:W3CDTF">2022-04-21T05:09:56Z</dcterms:modified>
</cp:coreProperties>
</file>