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56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687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4382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140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9240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523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03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711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983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570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604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665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818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68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636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141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03BE8-BEBE-4528-BEDB-6695C184FD2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62ED1D1-BE70-42AB-A9C6-F099D52A3E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039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08" r:id="rId14"/>
    <p:sldLayoutId id="2147483809" r:id="rId15"/>
    <p:sldLayoutId id="21474838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71599"/>
            <a:ext cx="7772400" cy="119330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4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подвижных игр в физическом воспитании 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10200" y="4495800"/>
            <a:ext cx="3657600" cy="1981200"/>
          </a:xfrm>
        </p:spPr>
        <p:txBody>
          <a:bodyPr>
            <a:noAutofit/>
          </a:bodyPr>
          <a:lstStyle/>
          <a:p>
            <a:pPr algn="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физической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культуре</a:t>
            </a:r>
          </a:p>
          <a:p>
            <a:pPr algn="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ГБДОУ№3 Пушкинского р-на</a:t>
            </a:r>
          </a:p>
          <a:p>
            <a:pPr algn="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 Санкт-Петербурга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Мустафакулов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А.М.</a:t>
            </a:r>
          </a:p>
          <a:p>
            <a:pPr algn="r"/>
            <a:endParaRPr lang="ru-RU" sz="1600" dirty="0" smtClean="0"/>
          </a:p>
        </p:txBody>
      </p:sp>
      <p:pic>
        <p:nvPicPr>
          <p:cNvPr id="79875" name="Picture 3" descr="Картинки по запросу Картинки спортивные для ДО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2670" y="3430926"/>
            <a:ext cx="4306529" cy="31984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подвижных игр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1" y="2133600"/>
            <a:ext cx="8001000" cy="3777622"/>
          </a:xfrm>
        </p:spPr>
        <p:txBody>
          <a:bodyPr>
            <a:norm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Игры большой подвижности— участвует вся группа детей, игры построены на таких движениях как бег, прыжки 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Игры  средней подвижности — активно участвует вся группа, но характер движений относительно спокойный (ходьба, передача предметов), или движение выполняется подгруппами.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Игры малой подвижности — движения выполняются в медленном темпе, к тому же интенсивность их не значительна (игры  с ходьбой, игры на внимание)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381000"/>
            <a:ext cx="6589199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южетные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71600" y="3124200"/>
            <a:ext cx="6282813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980729"/>
            <a:ext cx="71692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строятся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опыта детей, имеющихся у них представлений и знаний об окружающей жизни, профессиях (летчик, пожарный, шофер и т.п.), средствах транспорта (автомобиль, поезд, самолет), явлениях природы, образе жизни и повадках животных и птиц. Сюжет игры и правила обуславливают характер движения играющих. Движения носят имитационный характер.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Бессюжетные подвижные игры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8200" y="1752600"/>
            <a:ext cx="4289764" cy="3810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них лишь нет образов, которым дети подражают, все остальные компоненты те же: наличие правил, ответственных ролей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ловишек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салок), взаимосвязанные игровые действия всех участников.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81200"/>
            <a:ext cx="3505200" cy="3610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1" y="228600"/>
            <a:ext cx="7315200" cy="1676400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Игры, игры- забавы </a:t>
            </a:r>
            <a:r>
              <a:rPr lang="ru-RU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элементами соревнования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3"/>
            <a:ext cx="4627240" cy="28083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В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таких игр лежит выполнение определенных двигательных заданий в соответствии с правилами. Элементы соревнования побуждают детей к большей активности, к проявлению различных волевых и двигательных качеств (быстроты, выдержки и т. д.)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8756" y="1676400"/>
            <a:ext cx="392392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478" y="4191000"/>
            <a:ext cx="42672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проведения подвижных игр в физическом развитии дошкольников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417638"/>
            <a:ext cx="9182785" cy="37776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«Постройте вашу воспитательную работу так, — говорил Е. А. Аркин, — чтобы ребенок чаще побеждал, чем терпел поражения, чтобы он чаще убеждался в надежности своих сил, чем в своем бессилии. Успех и победа бодрят и укрепляют, они являются условиями здоровья».</a:t>
            </a:r>
          </a:p>
          <a:p>
            <a:endParaRPr lang="ru-RU" dirty="0"/>
          </a:p>
        </p:txBody>
      </p:sp>
      <p:pic>
        <p:nvPicPr>
          <p:cNvPr id="9220" name="Picture 4" descr="http://arh-sad173.ru/upload/medialibrary/1a9/1a9cd2a99ae7b6235aeef68dfb2d62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628236"/>
            <a:ext cx="3888432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47800"/>
            <a:ext cx="8686800" cy="4343401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игры,  разученные  с детьми,  способствуют не только развитию физических качеств воспитанников, но и 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повышают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уровень их физической подготовленности, 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обеспечивают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здоровья, 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дают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рационального творческого использования собственного двигательного опыта для осуществления самых разнообразных задач, которые будут поставлены перед ним жизнью</a:t>
            </a:r>
          </a:p>
          <a:p>
            <a:pPr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ru-RU" sz="2600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3" y="0"/>
            <a:ext cx="9144000" cy="73152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62000" y="685800"/>
            <a:ext cx="7848600" cy="47688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530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24" name="Picture 16" descr="http://mamam-o-detyah.ru/wp-content/uploads/2011/07/o-polze-podvizhnyx-igr-na-ulice-300x2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4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6840760" cy="259228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изучить влияние  подвижных игр на  физическое развитие детей  дошкольников</a:t>
            </a:r>
            <a:b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362200"/>
            <a:ext cx="7884368" cy="762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/>
              <a:t> </a:t>
            </a:r>
          </a:p>
        </p:txBody>
      </p:sp>
      <p:sp>
        <p:nvSpPr>
          <p:cNvPr id="68610" name="AutoShape 2" descr="Картинки по запросу Картинки спортивные для ДО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8612" name="AutoShape 4" descr="Картинки по запросу Картинки спортивные для ДО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8614" name="AutoShape 6" descr="Картинки по запросу Картинки спортивные для ДО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8616" name="AutoShape 8" descr="Картинки по запросу Картинки спортивные для ДО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8618" name="AutoShape 10" descr="Картинки по запросу Картинки спортивные для ДО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8620" name="AutoShape 12" descr="Картинки по запросу Картинки спортивные для ДО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624110"/>
            <a:ext cx="7239000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1" y="1905000"/>
            <a:ext cx="7924800" cy="4006222"/>
          </a:xfrm>
        </p:spPr>
        <p:txBody>
          <a:bodyPr>
            <a:norm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 физического развития дошкольников.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Роль подвижных игр в гармоничном  развитии дошкольников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Классификация подвижных игр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Методика проведения подвижных игр в физическом развитии дошкольников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 Работа ДОУ по физическому развитию дошкольников. </a:t>
            </a:r>
          </a:p>
          <a:p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381000"/>
            <a:ext cx="7239000" cy="131980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области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культура»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предусматривает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ряда специфических задач: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1" y="2133600"/>
            <a:ext cx="8153400" cy="3777622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физических качеств (силовых, скоростных, в том числе гибкости, выносливости, координации) 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накопление и обогащение двигательного опыта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потребности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двигательной активности и физическом совершенствовании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3886200"/>
            <a:ext cx="1729679" cy="2743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981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подвижных игр в гармоничном  развитии дошкольников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86200" y="1844825"/>
            <a:ext cx="5181600" cy="417646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r">
              <a:buNone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«Подвижная 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 является упражнением, посредством которого ребёнок готовится к 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ru-RU" sz="2400" dirty="0" smtClean="0"/>
              <a:t>»</a:t>
            </a:r>
          </a:p>
          <a:p>
            <a:pPr algn="r">
              <a:buNone/>
            </a:pPr>
            <a:r>
              <a:rPr lang="ru-RU" sz="2400" dirty="0" smtClean="0"/>
              <a:t>                                                           П. Лесгафт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617400"/>
            <a:ext cx="368079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младшего дошкольного возраста подражают в игре всему, что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видят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5800" y="3276600"/>
            <a:ext cx="4267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590800"/>
            <a:ext cx="3528392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На 5 </a:t>
            </a:r>
            <a:r>
              <a:rPr lang="ru-RU" sz="2200" dirty="0" smtClean="0"/>
              <a:t>–</a:t>
            </a:r>
            <a:r>
              <a:rPr lang="ru-RU" sz="2200" dirty="0" err="1" smtClean="0"/>
              <a:t>ом</a:t>
            </a:r>
            <a:r>
              <a:rPr lang="ru-RU" sz="2200" dirty="0" smtClean="0"/>
              <a:t> </a:t>
            </a:r>
            <a:r>
              <a:rPr lang="ru-RU" sz="2200" dirty="0"/>
              <a:t>году жизни характер игровой деятельности меняется. Их начинает интересовать результат подвижной игры, они стремятся выразить свои чувства, желания, </a:t>
            </a:r>
            <a:r>
              <a:rPr lang="ru-RU" sz="2200" dirty="0" smtClean="0"/>
              <a:t>осуществить </a:t>
            </a:r>
            <a:r>
              <a:rPr lang="ru-RU" sz="2200" dirty="0"/>
              <a:t>задуманное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6348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62424" y="2133600"/>
            <a:ext cx="5552651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одражательность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имитация продолжает играть важную роль и в старшем дошкольном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388" y="2514600"/>
            <a:ext cx="5795612" cy="3434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1" y="381000"/>
            <a:ext cx="7162800" cy="15240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мячом развивают глазомер, координацию. Совершенствуют деятельность коры головного 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мозга </a:t>
            </a:r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33020" y="1835547"/>
            <a:ext cx="42195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Sony\Desktop\P31302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68" y="1835547"/>
            <a:ext cx="3704652" cy="277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ony\Desktop\SAM_08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694" y="4572166"/>
            <a:ext cx="4060363" cy="2285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341</TotalTime>
  <Words>533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Times New Roman</vt:lpstr>
      <vt:lpstr>Wingdings 3</vt:lpstr>
      <vt:lpstr>Легкий дым</vt:lpstr>
      <vt:lpstr> Применение подвижных игр в физическом воспитании дошкольников</vt:lpstr>
      <vt:lpstr>    Цель: изучить влияние  подвижных игр на  физическое развитие детей  дошкольников </vt:lpstr>
      <vt:lpstr>Задачи исследования</vt:lpstr>
      <vt:lpstr>Содержание области «Физическая культура» предусматривает решение ряда специфических задач: </vt:lpstr>
      <vt:lpstr>Роль подвижных игр в гармоничном  развитии дошкольников </vt:lpstr>
      <vt:lpstr> Дети младшего дошкольного возраста подражают в игре всему, что видят </vt:lpstr>
      <vt:lpstr>На 5 –ом году жизни характер игровой деятельности меняется. Их начинает интересовать результат подвижной игры, они стремятся выразить свои чувства, желания, осуществить задуманное. </vt:lpstr>
      <vt:lpstr>Подражательность и имитация продолжает играть важную роль и в старшем дошкольном возрасте </vt:lpstr>
      <vt:lpstr>Игры с мячом развивают глазомер, координацию. Совершенствуют деятельность коры головного мозга  </vt:lpstr>
      <vt:lpstr>Классификация подвижных игр  </vt:lpstr>
      <vt:lpstr>Сюжетные подвижные игры </vt:lpstr>
      <vt:lpstr>Бессюжетные подвижные игры </vt:lpstr>
      <vt:lpstr>Игры, игры- забавы с элементами соревнования </vt:lpstr>
      <vt:lpstr>Методика проведения подвижных игр в физическом развитии дошкольников </vt:lpstr>
      <vt:lpstr>Презентация PowerPoint</vt:lpstr>
      <vt:lpstr>Презентация PowerPoint</vt:lpstr>
    </vt:vector>
  </TitlesOfParts>
  <Company>BlackShine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подвижных игр в физическом воспитании дошкольников</dc:title>
  <dc:creator>Home</dc:creator>
  <cp:lastModifiedBy>Оля</cp:lastModifiedBy>
  <cp:revision>33</cp:revision>
  <dcterms:created xsi:type="dcterms:W3CDTF">2015-09-23T10:50:39Z</dcterms:created>
  <dcterms:modified xsi:type="dcterms:W3CDTF">2022-04-21T13:30:15Z</dcterms:modified>
</cp:coreProperties>
</file>