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256" r:id="rId3"/>
    <p:sldId id="260" r:id="rId4"/>
    <p:sldId id="263" r:id="rId5"/>
    <p:sldId id="269" r:id="rId6"/>
  </p:sldIdLst>
  <p:sldSz cx="12192000" cy="6858000"/>
  <p:notesSz cx="7103745" cy="10234295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РБТ" initials="Р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2B2B2"/>
    <a:srgbClr val="202020"/>
    <a:srgbClr val="323232"/>
    <a:srgbClr val="CC3300"/>
    <a:srgbClr val="CC0000"/>
    <a:srgbClr val="FF3300"/>
    <a:srgbClr val="990000"/>
    <a:srgbClr val="FF8D41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MasterView">
  <p:normalViewPr horzBarState="maximized">
    <p:restoredLeft sz="12278" autoAdjust="0"/>
    <p:restoredTop sz="94660"/>
  </p:normalViewPr>
  <p:slideViewPr>
    <p:cSldViewPr snapToGrid="0" showGuides="1">
      <p:cViewPr varScale="1">
        <p:scale>
          <a:sx n="117" d="100"/>
          <a:sy n="117" d="100"/>
        </p:scale>
        <p:origin x="510" y="102"/>
      </p:cViewPr>
      <p:guideLst>
        <p:guide orient="horz" pos="2159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0" cy="720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presProps" Target="presProps.xml"/><Relationship Id="rId8" Type="http://schemas.openxmlformats.org/officeDocument/2006/relationships/handoutMaster" Target="handoutMasters/handoutMaster1.xml"/><Relationship Id="rId7" Type="http://schemas.openxmlformats.org/officeDocument/2006/relationships/notesMaster" Target="notesMasters/notesMaster1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2" Type="http://schemas.openxmlformats.org/officeDocument/2006/relationships/commentAuthors" Target="commentAuthors.xml"/><Relationship Id="rId11" Type="http://schemas.openxmlformats.org/officeDocument/2006/relationships/tableStyles" Target="tableStyles.xml"/><Relationship Id="rId10" Type="http://schemas.openxmlformats.org/officeDocument/2006/relationships/viewProps" Target="viewProps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45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023812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45"/>
            </a:lvl1pPr>
          </a:lstStyle>
          <a:p>
            <a:fld id="{0F9B84EA-7D68-4D60-9CB1-D50884785D1C}" type="datetimeFigureOut">
              <a:rPr lang="en-US" smtClean="0"/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45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023812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45"/>
            </a:lvl1pPr>
          </a:lstStyle>
          <a:p>
            <a:fld id="{8D4E0FC9-F1F8-4FAE-9988-3BA365CFD46F}" type="slidenum">
              <a:rPr lang="en-US" smtClean="0"/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dt" idx="1"/>
          </p:nvPr>
        </p:nvSpPr>
        <p:spPr>
          <a:xfrm>
            <a:off x="4024313" y="0"/>
            <a:ext cx="3078162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C8D182-E4C8-4120-9249-FC9774456FFA}" type="datetimeFigureOut">
              <a:rPr lang="en-US" smtClean="0"/>
            </a:fld>
            <a:endParaRPr lang="en-US"/>
          </a:p>
        </p:txBody>
      </p:sp>
      <p:sp>
        <p:nvSpPr>
          <p:cNvPr id="4" name="Slide Image Placehoder 3"/>
          <p:cNvSpPr>
            <a:spLocks noGrp="1" noRot="1" noChangeAspect="1"/>
          </p:cNvSpPr>
          <p:nvPr>
            <p:ph type="sldImg" idx="2"/>
          </p:nvPr>
        </p:nvSpPr>
        <p:spPr>
          <a:xfrm>
            <a:off x="482600" y="1279525"/>
            <a:ext cx="6140450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 Placeholder 4"/>
          <p:cNvSpPr>
            <a:spLocks noGrp="1"/>
          </p:cNvSpPr>
          <p:nvPr>
            <p:ph type="body" sz="quarter" idx="3"/>
          </p:nvPr>
        </p:nvSpPr>
        <p:spPr>
          <a:xfrm>
            <a:off x="711200" y="4926013"/>
            <a:ext cx="5683250" cy="40290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72185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4313" y="9721850"/>
            <a:ext cx="3078162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5D0DACE-38E0-42D2-9336-2B707D34BC6D}" type="slidenum">
              <a:rPr lang="en-US" smtClean="0"/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322962"/>
            <a:ext cx="9144000" cy="2187001"/>
          </a:xfrm>
        </p:spPr>
        <p:txBody>
          <a:bodyPr anchor="b">
            <a:normAutofit/>
          </a:bodyPr>
          <a:lstStyle>
            <a:lvl1pPr algn="ctr">
              <a:lnSpc>
                <a:spcPct val="130000"/>
              </a:lnSpc>
              <a:defRPr sz="6000">
                <a:effectLst/>
                <a:latin typeface="Calibri Light" panose="020F0302020204030204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Date Placeholder 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en-US" smtClean="0"/>
            </a:fld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libri Light" panose="020F0302020204030204" pitchFamily="34" charset="0"/>
                <a:ea typeface="+mj-ea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en-US" smtClean="0"/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en-US" smtClean="0"/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838200" y="551543"/>
            <a:ext cx="10515600" cy="5558971"/>
          </a:xfrm>
        </p:spPr>
        <p:txBody>
          <a:bodyPr/>
          <a:lstStyle/>
          <a:p>
            <a:pPr lvl="0"/>
            <a:r>
              <a:rPr lang="en-US" dirty="0">
                <a:sym typeface="+mn-ea"/>
              </a:rPr>
              <a:t>Click to edit Master text styles</a:t>
            </a:r>
            <a:endParaRPr lang="en-US" dirty="0"/>
          </a:p>
          <a:p>
            <a:pPr lvl="1"/>
            <a:r>
              <a:rPr lang="en-US" dirty="0">
                <a:sym typeface="+mn-ea"/>
              </a:rPr>
              <a:t>Second level</a:t>
            </a:r>
            <a:endParaRPr lang="en-US" dirty="0"/>
          </a:p>
          <a:p>
            <a:pPr lvl="2"/>
            <a:r>
              <a:rPr lang="en-US" dirty="0">
                <a:sym typeface="+mn-ea"/>
              </a:rPr>
              <a:t>Third level</a:t>
            </a:r>
            <a:endParaRPr lang="en-US" dirty="0"/>
          </a:p>
          <a:p>
            <a:pPr lvl="3"/>
            <a:r>
              <a:rPr lang="en-US" dirty="0">
                <a:sym typeface="+mn-ea"/>
              </a:rPr>
              <a:t>Fourth level</a:t>
            </a:r>
            <a:endParaRPr lang="en-US" dirty="0"/>
          </a:p>
          <a:p>
            <a:pPr lvl="4"/>
            <a:r>
              <a:rPr lang="en-US" dirty="0">
                <a:sym typeface="+mn-ea"/>
              </a:rPr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7700" y="258445"/>
            <a:ext cx="10515600" cy="1325563"/>
          </a:xfrm>
        </p:spPr>
        <p:txBody>
          <a:bodyPr anchor="ctr" anchorCtr="0">
            <a:normAutofit/>
          </a:bodyPr>
          <a:lstStyle>
            <a:lvl1pPr>
              <a:defRPr sz="4400" b="1">
                <a:effectLst/>
                <a:latin typeface="Calibri Light" panose="020F0302020204030204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7700" y="1825625"/>
            <a:ext cx="10515600" cy="4351338"/>
          </a:xfrm>
        </p:spPr>
        <p:txBody>
          <a:bodyPr>
            <a:normAutofit/>
          </a:bodyPr>
          <a:lstStyle>
            <a:lvl1pPr>
              <a:defRPr sz="2800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 sz="2400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2000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800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800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  <a:endParaRPr lang="en-US" dirty="0" smtClean="0"/>
          </a:p>
          <a:p>
            <a:pPr lvl="1"/>
            <a:r>
              <a:rPr lang="en-US" dirty="0"/>
              <a:t>Second level </a:t>
            </a:r>
            <a:endParaRPr lang="en-US" dirty="0"/>
          </a:p>
          <a:p>
            <a:pPr lvl="2"/>
            <a:r>
              <a:rPr lang="en-US" dirty="0"/>
              <a:t>Third level</a:t>
            </a:r>
            <a:endParaRPr lang="en-US" dirty="0"/>
          </a:p>
          <a:p>
            <a:pPr lvl="3"/>
            <a:r>
              <a:rPr lang="en-US" dirty="0"/>
              <a:t>Fourth level</a:t>
            </a:r>
            <a:endParaRPr lang="en-US" dirty="0"/>
          </a:p>
          <a:p>
            <a:pPr lvl="4"/>
            <a:r>
              <a:rPr lang="en-US" dirty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3750945"/>
            <a:ext cx="9843135" cy="811530"/>
          </a:xfrm>
        </p:spPr>
        <p:txBody>
          <a:bodyPr anchor="b">
            <a:noAutofit/>
          </a:bodyPr>
          <a:lstStyle>
            <a:lvl1pPr>
              <a:defRPr sz="6000">
                <a:effectLst/>
              </a:defRPr>
            </a:lvl1pPr>
          </a:lstStyle>
          <a:p>
            <a:r>
              <a:rPr lang="en-US" dirty="0" smtClean="0">
                <a:sym typeface="+mn-ea"/>
              </a:rPr>
              <a:t>Click to edit Master title style</a:t>
            </a:r>
            <a:endParaRPr lang="en-US" dirty="0" smtClean="0">
              <a:sym typeface="+mn-ea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610028"/>
            <a:ext cx="7321550" cy="647555"/>
          </a:xfrm>
        </p:spPr>
        <p:txBody>
          <a:bodyPr>
            <a:noAutofit/>
          </a:bodyPr>
          <a:lstStyle>
            <a:lvl1pPr marL="0" indent="0">
              <a:buNone/>
              <a:defRPr sz="24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7700" y="258445"/>
            <a:ext cx="10515600" cy="1325563"/>
          </a:xfrm>
        </p:spPr>
        <p:txBody>
          <a:bodyPr>
            <a:normAutofit/>
          </a:bodyPr>
          <a:lstStyle>
            <a:lvl1pPr>
              <a:defRPr sz="4400" b="0" i="0">
                <a:effectLst/>
              </a:defRPr>
            </a:lvl1pPr>
          </a:lstStyle>
          <a:p>
            <a:r>
              <a:rPr lang="en-US" dirty="0" smtClean="0">
                <a:sym typeface="+mn-ea"/>
              </a:rPr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47700" y="1825625"/>
            <a:ext cx="5181600" cy="4351338"/>
          </a:xfrm>
        </p:spPr>
        <p:txBody>
          <a:bodyPr>
            <a:normAutofit/>
          </a:bodyPr>
          <a:lstStyle>
            <a:lvl1pPr>
              <a:lnSpc>
                <a:spcPct val="150000"/>
              </a:lnSpc>
              <a:defRPr sz="2800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lnSpc>
                <a:spcPct val="150000"/>
              </a:lnSpc>
              <a:defRPr sz="2400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lnSpc>
                <a:spcPct val="150000"/>
              </a:lnSpc>
              <a:defRPr sz="2000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lnSpc>
                <a:spcPct val="150000"/>
              </a:lnSpc>
              <a:defRPr sz="1800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lnSpc>
                <a:spcPct val="150000"/>
              </a:lnSpc>
              <a:defRPr sz="1800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  <a:endParaRPr lang="en-US" dirty="0"/>
          </a:p>
          <a:p>
            <a:pPr lvl="1"/>
            <a:r>
              <a:rPr lang="en-US" dirty="0"/>
              <a:t>Second level</a:t>
            </a:r>
            <a:endParaRPr lang="en-US" dirty="0"/>
          </a:p>
          <a:p>
            <a:pPr lvl="2"/>
            <a:r>
              <a:rPr lang="en-US" dirty="0"/>
              <a:t>Third level</a:t>
            </a:r>
            <a:endParaRPr lang="en-US" dirty="0"/>
          </a:p>
          <a:p>
            <a:pPr lvl="3"/>
            <a:r>
              <a:rPr lang="en-US" dirty="0"/>
              <a:t>Fourth level</a:t>
            </a:r>
            <a:endParaRPr lang="en-US" dirty="0"/>
          </a:p>
          <a:p>
            <a:pPr lvl="4"/>
            <a:r>
              <a:rPr lang="en-US" dirty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1700" y="1825625"/>
            <a:ext cx="5181600" cy="4351338"/>
          </a:xfrm>
        </p:spPr>
        <p:txBody>
          <a:bodyPr>
            <a:normAutofit/>
          </a:bodyPr>
          <a:lstStyle>
            <a:lvl1pPr>
              <a:lnSpc>
                <a:spcPct val="150000"/>
              </a:lnSpc>
              <a:defRPr kumimoji="0" lang="en-US" sz="2800" b="0" i="0" u="none" strike="noStrike" kern="1200" cap="none" spc="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>
              <a:lnSpc>
                <a:spcPct val="150000"/>
              </a:lnSpc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lnSpc>
                <a:spcPct val="150000"/>
              </a:lnSpc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lnSpc>
                <a:spcPct val="150000"/>
              </a:lnSpc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lnSpc>
                <a:spcPct val="150000"/>
              </a:lnSpc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  <a:endParaRPr lang="en-US" dirty="0"/>
          </a:p>
          <a:p>
            <a:pPr lvl="1"/>
            <a:r>
              <a:rPr lang="en-US" dirty="0">
                <a:sym typeface="+mn-ea"/>
              </a:rPr>
              <a:t>Second level</a:t>
            </a:r>
            <a:endParaRPr lang="en-US" dirty="0"/>
          </a:p>
          <a:p>
            <a:pPr lvl="2"/>
            <a:r>
              <a:rPr lang="en-US" dirty="0">
                <a:sym typeface="+mn-ea"/>
              </a:rPr>
              <a:t>Third level</a:t>
            </a:r>
            <a:endParaRPr lang="en-US" dirty="0"/>
          </a:p>
          <a:p>
            <a:pPr lvl="3"/>
            <a:r>
              <a:rPr lang="en-US" dirty="0">
                <a:sym typeface="+mn-ea"/>
              </a:rPr>
              <a:t>Fourth level</a:t>
            </a:r>
            <a:endParaRPr lang="en-US" dirty="0"/>
          </a:p>
          <a:p>
            <a:pPr lvl="4"/>
            <a:r>
              <a:rPr lang="en-US" dirty="0">
                <a:sym typeface="+mn-ea"/>
              </a:rPr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en-US" smtClean="0"/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>
            <a:lvl1pPr>
              <a:defRPr sz="4400"/>
            </a:lvl1pPr>
          </a:lstStyle>
          <a:p>
            <a:r>
              <a:rPr lang="en-US" dirty="0" smtClean="0">
                <a:sym typeface="+mn-ea"/>
              </a:rPr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744961"/>
            <a:ext cx="5157787" cy="823912"/>
          </a:xfrm>
        </p:spPr>
        <p:txBody>
          <a:bodyPr anchor="b"/>
          <a:lstStyle>
            <a:lvl1pPr marL="0" indent="0">
              <a:buNone/>
              <a:defRPr sz="2400" b="1"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615609"/>
            <a:ext cx="5157787" cy="3574054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  <a:endParaRPr lang="en-US" dirty="0"/>
          </a:p>
          <a:p>
            <a:pPr lvl="1"/>
            <a:r>
              <a:rPr lang="en-US" dirty="0"/>
              <a:t>Second level</a:t>
            </a:r>
            <a:endParaRPr lang="en-US" dirty="0"/>
          </a:p>
          <a:p>
            <a:pPr lvl="2"/>
            <a:r>
              <a:rPr lang="en-US" dirty="0"/>
              <a:t>Third level</a:t>
            </a:r>
            <a:endParaRPr lang="en-US" dirty="0"/>
          </a:p>
          <a:p>
            <a:pPr lvl="3"/>
            <a:r>
              <a:rPr lang="en-US" dirty="0"/>
              <a:t>Fourth level</a:t>
            </a:r>
            <a:endParaRPr lang="en-US" dirty="0"/>
          </a:p>
          <a:p>
            <a:pPr lvl="4"/>
            <a:r>
              <a:rPr lang="en-US" dirty="0"/>
              <a:t>Fifth level</a:t>
            </a:r>
            <a:endParaRPr lang="en-US" dirty="0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744961"/>
            <a:ext cx="5183188" cy="823912"/>
          </a:xfrm>
        </p:spPr>
        <p:txBody>
          <a:bodyPr anchor="b"/>
          <a:lstStyle>
            <a:lvl1pPr marL="0" indent="0">
              <a:buNone/>
              <a:defRPr sz="2400" b="1"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  <a:endParaRPr lang="en-US" dirty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615609"/>
            <a:ext cx="5183188" cy="3574054"/>
          </a:xfrm>
        </p:spPr>
        <p:txBody>
          <a:bodyPr/>
          <a:lstStyle/>
          <a:p>
            <a:pPr lvl="0"/>
            <a:r>
              <a:rPr lang="en-US" dirty="0">
                <a:sym typeface="+mn-ea"/>
              </a:rPr>
              <a:t>Click to edit Master text styles</a:t>
            </a:r>
            <a:endParaRPr lang="en-US" dirty="0"/>
          </a:p>
          <a:p>
            <a:pPr lvl="1"/>
            <a:r>
              <a:rPr lang="en-US" dirty="0"/>
              <a:t>Second level</a:t>
            </a:r>
            <a:endParaRPr lang="en-US" dirty="0"/>
          </a:p>
          <a:p>
            <a:pPr lvl="2"/>
            <a:r>
              <a:rPr lang="en-US" dirty="0"/>
              <a:t>Third level</a:t>
            </a:r>
            <a:endParaRPr lang="en-US" dirty="0"/>
          </a:p>
          <a:p>
            <a:pPr lvl="3"/>
            <a:r>
              <a:rPr lang="en-US" dirty="0"/>
              <a:t>Fourth level</a:t>
            </a:r>
            <a:endParaRPr lang="en-US" dirty="0"/>
          </a:p>
          <a:p>
            <a:pPr lvl="4"/>
            <a:r>
              <a:rPr lang="en-US" dirty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en-US" smtClean="0"/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766219"/>
            <a:ext cx="10515600" cy="1325563"/>
          </a:xfrm>
        </p:spPr>
        <p:txBody>
          <a:bodyPr>
            <a:normAutofit/>
          </a:bodyPr>
          <a:lstStyle>
            <a:lvl1pPr algn="ctr">
              <a:defRPr sz="4400" b="0">
                <a:effectLst/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en-US" smtClean="0"/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en-US" smtClean="0"/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6747" y="127000"/>
            <a:ext cx="4165200" cy="1600200"/>
          </a:xfrm>
        </p:spPr>
        <p:txBody>
          <a:bodyPr anchor="ctr" anchorCtr="0">
            <a:normAutofit/>
          </a:bodyPr>
          <a:lstStyle>
            <a:lvl1pPr>
              <a:defRPr sz="3200" b="0">
                <a:effectLst/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4000" y="766354"/>
            <a:ext cx="5817375" cy="5094446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1827" y="2057400"/>
            <a:ext cx="4165200" cy="3811588"/>
          </a:xfrm>
        </p:spPr>
        <p:txBody>
          <a:bodyPr>
            <a:normAutofit/>
          </a:bodyPr>
          <a:lstStyle>
            <a:lvl1pPr marL="0" indent="0">
              <a:lnSpc>
                <a:spcPct val="150000"/>
              </a:lnSpc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FD9D74-47D9-4702-A33C-335B63B48DBF}" type="datetimeFigureOut">
              <a:rPr lang="en-US" smtClean="0"/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C47A4-756D-490B-A52F-7D9E2C9FC05F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824484" y="365125"/>
            <a:ext cx="1529316" cy="5811838"/>
          </a:xfrm>
        </p:spPr>
        <p:txBody>
          <a:bodyPr vert="eaVert">
            <a:normAutofit/>
          </a:bodyPr>
          <a:lstStyle>
            <a:lvl1pPr>
              <a:defRPr sz="4400"/>
            </a:lvl1pPr>
          </a:lstStyle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8879958" cy="5811838"/>
          </a:xfrm>
        </p:spPr>
        <p:txBody>
          <a:bodyPr vert="eaVert"/>
          <a:lstStyle/>
          <a:p>
            <a:pPr lvl="0"/>
            <a:r>
              <a:rPr lang="en-US" dirty="0"/>
              <a:t>Click to edit Master text styles</a:t>
            </a:r>
            <a:endParaRPr lang="en-US" dirty="0"/>
          </a:p>
          <a:p>
            <a:pPr lvl="1"/>
            <a:r>
              <a:rPr lang="en-US" dirty="0"/>
              <a:t>Second level</a:t>
            </a:r>
            <a:endParaRPr lang="en-US" dirty="0"/>
          </a:p>
          <a:p>
            <a:pPr lvl="2"/>
            <a:r>
              <a:rPr lang="en-US" dirty="0"/>
              <a:t>Third level</a:t>
            </a:r>
            <a:endParaRPr lang="en-US" dirty="0"/>
          </a:p>
          <a:p>
            <a:pPr lvl="3"/>
            <a:r>
              <a:rPr lang="en-US" dirty="0"/>
              <a:t>Fourth level</a:t>
            </a:r>
            <a:endParaRPr lang="en-US" dirty="0"/>
          </a:p>
          <a:p>
            <a:pPr lvl="4"/>
            <a:r>
              <a:rPr lang="en-US" dirty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1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lang="en-US" dirty="0" smtClean="0"/>
              <a:t>Click to edit Master text styles</a:t>
            </a:r>
            <a:endParaRPr lang="en-US" dirty="0" smtClean="0"/>
          </a:p>
          <a:p>
            <a:pPr lvl="1"/>
            <a:r>
              <a:rPr lang="en-US" dirty="0" smtClean="0"/>
              <a:t>Second level</a:t>
            </a:r>
            <a:endParaRPr lang="en-US" dirty="0" smtClean="0"/>
          </a:p>
          <a:p>
            <a:pPr lvl="2"/>
            <a:r>
              <a:rPr lang="en-US" dirty="0" smtClean="0"/>
              <a:t>Third level</a:t>
            </a:r>
            <a:endParaRPr lang="en-US" dirty="0"/>
          </a:p>
          <a:p>
            <a:pPr lvl="3"/>
            <a:r>
              <a:rPr lang="en-US" dirty="0" smtClean="0"/>
              <a:t>Fourth level</a:t>
            </a:r>
            <a:endParaRPr lang="en-US" dirty="0"/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2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en-US" smtClean="0"/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fld id="{49AE70B2-8BF9-45C0-BB95-33D1B9D3A854}" type="slidenum">
              <a:rPr lang="en-US" smtClean="0"/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tx1"/>
          </a:solidFill>
          <a:latin typeface="Calibri Light" panose="020F0302020204030204" pitchFamily="34" charset="0"/>
          <a:ea typeface="+mj-ea"/>
          <a:cs typeface="+mj-cs"/>
        </a:defRPr>
      </a:lvl1pPr>
    </p:titleStyle>
    <p:bodyStyle>
      <a:lvl1pPr marL="0" marR="0" indent="0" algn="l" defTabSz="914400" rtl="0" eaLnBrk="1" fontAlgn="auto" latinLnBrk="0" hangingPunct="1">
        <a:lnSpc>
          <a:spcPct val="90000"/>
        </a:lnSpc>
        <a:spcBef>
          <a:spcPts val="1000"/>
        </a:spcBef>
        <a:spcAft>
          <a:spcPts val="0"/>
        </a:spcAft>
        <a:buClrTx/>
        <a:buSzTx/>
        <a:buFont typeface="Arial" panose="020B0604020202020204" pitchFamily="34" charset="0"/>
        <a:buNone/>
        <a:defRPr sz="2800" b="0" kern="1200">
          <a:solidFill>
            <a:schemeClr val="tx1"/>
          </a:solidFill>
          <a:latin typeface="Calibri Light" panose="020F030202020403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 baseline="0">
          <a:solidFill>
            <a:schemeClr val="tx1"/>
          </a:solidFill>
          <a:latin typeface="Calibri Light" panose="020F030202020403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 baseline="0">
          <a:solidFill>
            <a:schemeClr val="tx1"/>
          </a:solidFill>
          <a:effectLst/>
          <a:latin typeface="Calibri Light" panose="020F0302020204030204" pitchFamily="34" charset="0"/>
          <a:ea typeface="+mn-ea"/>
          <a:cs typeface="Calibri Light" panose="020F030202020403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 baseline="0">
          <a:solidFill>
            <a:schemeClr val="tx1"/>
          </a:solidFill>
          <a:effectLst/>
          <a:latin typeface="Calibri Light" panose="020F0302020204030204" pitchFamily="34" charset="0"/>
          <a:ea typeface="+mn-ea"/>
          <a:cs typeface="Calibri Light" panose="020F030202020403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 baseline="0">
          <a:solidFill>
            <a:schemeClr val="tx1"/>
          </a:solidFill>
          <a:effectLst/>
          <a:latin typeface="Calibri Light" panose="020F0302020204030204" pitchFamily="34" charset="0"/>
          <a:ea typeface="+mn-ea"/>
          <a:cs typeface="Calibri Light" panose="020F030202020403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0.xml"/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4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4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4" name="Текстовое поле 3"/>
          <p:cNvSpPr txBox="1"/>
          <p:nvPr/>
        </p:nvSpPr>
        <p:spPr>
          <a:xfrm>
            <a:off x="2714625" y="314325"/>
            <a:ext cx="841375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ru-RU" altLang="en-US" sz="3200">
                <a:ln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Дидактическая игра «Что погрузим на катер»</a:t>
            </a:r>
            <a:r>
              <a:rPr lang="ru-RU" altLang="en-US" sz="320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  <a:effectLst/>
              </a:rPr>
              <a:t> </a:t>
            </a:r>
            <a:endParaRPr lang="ru-RU" altLang="en-US" sz="3200">
              <a:ln w="12700" cmpd="sng">
                <a:solidFill>
                  <a:schemeClr val="accent4"/>
                </a:solidFill>
                <a:prstDash val="solid"/>
              </a:ln>
              <a:gradFill>
                <a:gsLst>
                  <a:gs pos="0">
                    <a:schemeClr val="accent4"/>
                  </a:gs>
                  <a:gs pos="4000">
                    <a:schemeClr val="accent4">
                      <a:lumMod val="60000"/>
                      <a:lumOff val="40000"/>
                    </a:schemeClr>
                  </a:gs>
                  <a:gs pos="87000">
                    <a:schemeClr val="accent4">
                      <a:lumMod val="20000"/>
                      <a:lumOff val="8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100" name="Текстовое поле 99"/>
          <p:cNvSpPr txBox="1"/>
          <p:nvPr/>
        </p:nvSpPr>
        <p:spPr>
          <a:xfrm>
            <a:off x="3556000" y="1263650"/>
            <a:ext cx="5080000" cy="460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indent="0" algn="ctr"/>
            <a:r>
              <a:rPr lang="en-US" sz="2400" b="0">
                <a:latin typeface="Times New Roman" panose="02020603050405020304" charset="0"/>
                <a:cs typeface="Calibri" panose="020F0502020204030204" charset="0"/>
              </a:rPr>
              <a:t>Цель: </a:t>
            </a:r>
            <a:r>
              <a:rPr lang="ru-RU" altLang="en-US" sz="2400" b="0">
                <a:latin typeface="Times New Roman" panose="02020603050405020304" charset="0"/>
                <a:cs typeface="Calibri" panose="020F0502020204030204" charset="0"/>
              </a:rPr>
              <a:t>Автоматизация</a:t>
            </a:r>
            <a:r>
              <a:rPr lang="en-US" sz="2400" b="0">
                <a:latin typeface="Times New Roman" panose="02020603050405020304" charset="0"/>
                <a:cs typeface="Calibri" panose="020F0502020204030204" charset="0"/>
              </a:rPr>
              <a:t> зву</a:t>
            </a:r>
            <a:r>
              <a:rPr lang="ru-RU" altLang="en-US" sz="2400" b="0">
                <a:latin typeface="Times New Roman" panose="02020603050405020304" charset="0"/>
                <a:cs typeface="Calibri" panose="020F0502020204030204" charset="0"/>
              </a:rPr>
              <a:t>ка</a:t>
            </a:r>
            <a:r>
              <a:rPr lang="en-US" sz="2400" b="0">
                <a:latin typeface="Times New Roman" panose="02020603050405020304" charset="0"/>
                <a:cs typeface="Calibri" panose="020F0502020204030204" charset="0"/>
              </a:rPr>
              <a:t> [</a:t>
            </a:r>
            <a:r>
              <a:rPr lang="ru-RU" altLang="en-US" sz="2400" b="0">
                <a:latin typeface="Times New Roman" panose="02020603050405020304" charset="0"/>
                <a:cs typeface="Calibri" panose="020F0502020204030204" charset="0"/>
              </a:rPr>
              <a:t>Р</a:t>
            </a:r>
            <a:r>
              <a:rPr lang="en-US" sz="2400" b="0">
                <a:latin typeface="Times New Roman" panose="02020603050405020304" charset="0"/>
                <a:cs typeface="Calibri" panose="020F0502020204030204" charset="0"/>
              </a:rPr>
              <a:t>].</a:t>
            </a:r>
            <a:endParaRPr lang="ru-RU" altLang="en-US" sz="2400"/>
          </a:p>
        </p:txBody>
      </p:sp>
      <p:sp>
        <p:nvSpPr>
          <p:cNvPr id="5" name="Текстовое поле 4"/>
          <p:cNvSpPr txBox="1"/>
          <p:nvPr/>
        </p:nvSpPr>
        <p:spPr>
          <a:xfrm>
            <a:off x="2714625" y="1724025"/>
            <a:ext cx="7493000" cy="119888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ru-RU" altLang="en-US" sz="2400">
                <a:ln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Цель данной дидактической игры:</a:t>
            </a:r>
            <a:endParaRPr lang="ru-RU" altLang="en-US" sz="2400">
              <a:ln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r>
              <a:rPr lang="ru-RU" altLang="en-US" sz="2400">
                <a:ln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закреплять умение правильно произносить звук [р] в словах в начале слова;</a:t>
            </a:r>
            <a:endParaRPr lang="ru-RU" altLang="en-US" sz="2400">
              <a:ln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7" name="Текстовое поле 6"/>
          <p:cNvSpPr txBox="1"/>
          <p:nvPr/>
        </p:nvSpPr>
        <p:spPr>
          <a:xfrm>
            <a:off x="2714625" y="4686935"/>
            <a:ext cx="8813165" cy="163004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ru-RU" altLang="en-US" sz="2000">
                <a:ln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Описание: Известно, что дидактическая игра – это эффективное средство логопедической работы с детьми. Данные дидактическая игры способствует правильному  произношению звука </a:t>
            </a:r>
            <a:r>
              <a:rPr lang="en-US" altLang="ru-RU" sz="2000">
                <a:ln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[</a:t>
            </a:r>
            <a:r>
              <a:rPr lang="ru-RU" altLang="ru-RU" sz="2000">
                <a:ln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Р</a:t>
            </a:r>
            <a:r>
              <a:rPr lang="en-US" altLang="en-US" sz="2000">
                <a:ln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]</a:t>
            </a:r>
            <a:r>
              <a:rPr lang="ru-RU" altLang="en-US" sz="2000">
                <a:ln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. Педагог предлагает ребенку погрузить на катер картинки (рубашку, ручку, ракетку, робота, розу, ракушку, рака, рацию, ракету) чётко и правильно произноси звук </a:t>
            </a:r>
            <a:r>
              <a:rPr lang="en-US" altLang="en-US" sz="2000">
                <a:ln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[</a:t>
            </a:r>
            <a:r>
              <a:rPr lang="ru-RU" altLang="en-US" sz="2000">
                <a:ln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Р</a:t>
            </a:r>
            <a:r>
              <a:rPr lang="en-US" altLang="en-US" sz="2000">
                <a:ln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]</a:t>
            </a:r>
            <a:r>
              <a:rPr lang="ru-RU" altLang="en-US" sz="2000">
                <a:ln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. </a:t>
            </a:r>
            <a:endParaRPr lang="ru-RU" altLang="en-US" sz="2000">
              <a:ln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pic>
        <p:nvPicPr>
          <p:cNvPr id="5" name="Замещающее содержимое 4" descr="sailboat-png-hd-sunseeker-manhattan-63-motor-yacht-image-courtesy-of-sunseeker-yachts-luxury-yacht-png-1221"/>
          <p:cNvPicPr>
            <a:picLocks noChangeAspect="1"/>
          </p:cNvPicPr>
          <p:nvPr>
            <p:ph sz="quarter" idx="13"/>
          </p:nvPr>
        </p:nvPicPr>
        <p:blipFill>
          <a:blip r:embed="rId2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14700" y="1845945"/>
            <a:ext cx="7658100" cy="3957955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/>
          <a:p>
            <a:endParaRPr lang="ru-RU" altLang="en-US"/>
          </a:p>
        </p:txBody>
      </p:sp>
      <p:sp>
        <p:nvSpPr>
          <p:cNvPr id="3" name="Овал 2"/>
          <p:cNvSpPr/>
          <p:nvPr/>
        </p:nvSpPr>
        <p:spPr>
          <a:xfrm>
            <a:off x="229235" y="258445"/>
            <a:ext cx="3977005" cy="3596005"/>
          </a:xfrm>
          <a:prstGeom prst="ellipse">
            <a:avLst/>
          </a:prstGeom>
          <a:blipFill rotWithShape="1">
            <a:blip r:embed="rId1"/>
            <a:stretch>
              <a:fillRect/>
            </a:stretch>
          </a:blip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p>
            <a:pPr algn="ctr"/>
            <a:endParaRPr lang="ru-RU" altLang="en-US"/>
          </a:p>
        </p:txBody>
      </p:sp>
      <p:sp>
        <p:nvSpPr>
          <p:cNvPr id="4" name="Овал 3"/>
          <p:cNvSpPr/>
          <p:nvPr/>
        </p:nvSpPr>
        <p:spPr>
          <a:xfrm>
            <a:off x="8442325" y="258445"/>
            <a:ext cx="3977005" cy="3596005"/>
          </a:xfrm>
          <a:prstGeom prst="ellipse">
            <a:avLst/>
          </a:prstGeom>
          <a:blipFill rotWithShape="1">
            <a:blip r:embed="rId1"/>
            <a:stretch>
              <a:fillRect/>
            </a:stretch>
          </a:blip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p>
            <a:pPr algn="ctr"/>
            <a:endParaRPr lang="ru-RU" altLang="en-US"/>
          </a:p>
        </p:txBody>
      </p:sp>
      <p:sp>
        <p:nvSpPr>
          <p:cNvPr id="5" name="Овал 4"/>
          <p:cNvSpPr/>
          <p:nvPr/>
        </p:nvSpPr>
        <p:spPr>
          <a:xfrm>
            <a:off x="4335780" y="258445"/>
            <a:ext cx="3977005" cy="3596005"/>
          </a:xfrm>
          <a:prstGeom prst="ellipse">
            <a:avLst/>
          </a:prstGeom>
          <a:blipFill rotWithShape="1">
            <a:blip r:embed="rId1"/>
            <a:stretch>
              <a:fillRect/>
            </a:stretch>
          </a:blip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p>
            <a:pPr algn="ctr"/>
            <a:endParaRPr lang="ru-RU" altLang="en-US"/>
          </a:p>
        </p:txBody>
      </p:sp>
      <p:sp>
        <p:nvSpPr>
          <p:cNvPr id="6" name="Овал 5"/>
          <p:cNvSpPr/>
          <p:nvPr/>
        </p:nvSpPr>
        <p:spPr>
          <a:xfrm>
            <a:off x="1613535" y="3854450"/>
            <a:ext cx="3977005" cy="3596005"/>
          </a:xfrm>
          <a:prstGeom prst="ellipse">
            <a:avLst/>
          </a:prstGeom>
          <a:blipFill rotWithShape="1">
            <a:blip r:embed="rId1"/>
            <a:stretch>
              <a:fillRect/>
            </a:stretch>
          </a:blip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p>
            <a:pPr algn="ctr"/>
            <a:endParaRPr lang="ru-RU" altLang="en-US"/>
          </a:p>
        </p:txBody>
      </p:sp>
      <p:sp>
        <p:nvSpPr>
          <p:cNvPr id="7" name="Овал 6"/>
          <p:cNvSpPr/>
          <p:nvPr/>
        </p:nvSpPr>
        <p:spPr>
          <a:xfrm>
            <a:off x="6198235" y="3427095"/>
            <a:ext cx="3977005" cy="3596005"/>
          </a:xfrm>
          <a:prstGeom prst="ellipse">
            <a:avLst/>
          </a:prstGeom>
          <a:blipFill rotWithShape="1">
            <a:blip r:embed="rId1"/>
            <a:stretch>
              <a:fillRect/>
            </a:stretch>
          </a:blip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p>
            <a:pPr algn="ctr"/>
            <a:endParaRPr lang="ru-RU" altLang="en-US"/>
          </a:p>
        </p:txBody>
      </p:sp>
      <p:pic>
        <p:nvPicPr>
          <p:cNvPr id="9" name="Замещающее содержимое 8" descr="175592086-vk-target"/>
          <p:cNvPicPr>
            <a:picLocks noChangeAspect="1"/>
          </p:cNvPicPr>
          <p:nvPr>
            <p:ph sz="half" idx="1"/>
          </p:nvPr>
        </p:nvPicPr>
        <p:blipFill>
          <a:blip r:embed="rId2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279525" y="1138555"/>
            <a:ext cx="1835150" cy="1835150"/>
          </a:xfrm>
          <a:prstGeom prst="rect">
            <a:avLst/>
          </a:prstGeom>
        </p:spPr>
      </p:pic>
      <p:pic>
        <p:nvPicPr>
          <p:cNvPr id="11" name="Замещающее содержимое 10" descr="5149.40_7_tif_1000x1000"/>
          <p:cNvPicPr>
            <a:picLocks noChangeAspect="1"/>
          </p:cNvPicPr>
          <p:nvPr>
            <p:ph sz="half" idx="2"/>
          </p:nvPr>
        </p:nvPicPr>
        <p:blipFill>
          <a:blip r:embed="rId3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326380" y="1057910"/>
            <a:ext cx="1995805" cy="1995805"/>
          </a:xfrm>
          <a:prstGeom prst="rect">
            <a:avLst/>
          </a:prstGeom>
        </p:spPr>
      </p:pic>
      <p:pic>
        <p:nvPicPr>
          <p:cNvPr id="12" name="Изображение 11" descr="1_Теннисная_ракетка_Head_Graphene_Touch_Prestige_Tour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886190" y="1151890"/>
            <a:ext cx="2495550" cy="1809750"/>
          </a:xfrm>
          <a:prstGeom prst="rect">
            <a:avLst/>
          </a:prstGeom>
        </p:spPr>
      </p:pic>
      <p:pic>
        <p:nvPicPr>
          <p:cNvPr id="13" name="Изображение 12" descr="2589bd0e2b44ce74689928f2c2d44ede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636510" y="4290695"/>
            <a:ext cx="1401445" cy="1869440"/>
          </a:xfrm>
          <a:prstGeom prst="rect">
            <a:avLst/>
          </a:prstGeom>
        </p:spPr>
      </p:pic>
      <p:pic>
        <p:nvPicPr>
          <p:cNvPr id="10" name="Замещающее содержимое 1" descr="robot-3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102485" y="4290695"/>
            <a:ext cx="2999105" cy="199771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Овал 2"/>
          <p:cNvSpPr/>
          <p:nvPr/>
        </p:nvSpPr>
        <p:spPr>
          <a:xfrm>
            <a:off x="229235" y="258445"/>
            <a:ext cx="3977005" cy="3596005"/>
          </a:xfrm>
          <a:prstGeom prst="ellipse">
            <a:avLst/>
          </a:prstGeom>
          <a:blipFill rotWithShape="1">
            <a:blip r:embed="rId1"/>
            <a:stretch>
              <a:fillRect/>
            </a:stretch>
          </a:blip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p>
            <a:pPr algn="ctr"/>
            <a:endParaRPr lang="ru-RU" altLang="en-US"/>
          </a:p>
        </p:txBody>
      </p:sp>
      <p:sp>
        <p:nvSpPr>
          <p:cNvPr id="4" name="Овал 3"/>
          <p:cNvSpPr/>
          <p:nvPr/>
        </p:nvSpPr>
        <p:spPr>
          <a:xfrm>
            <a:off x="8442325" y="258445"/>
            <a:ext cx="3977005" cy="3596005"/>
          </a:xfrm>
          <a:prstGeom prst="ellipse">
            <a:avLst/>
          </a:prstGeom>
          <a:blipFill rotWithShape="1">
            <a:blip r:embed="rId1"/>
            <a:stretch>
              <a:fillRect/>
            </a:stretch>
          </a:blip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p>
            <a:pPr algn="ctr"/>
            <a:endParaRPr lang="ru-RU" altLang="en-US"/>
          </a:p>
        </p:txBody>
      </p:sp>
      <p:sp>
        <p:nvSpPr>
          <p:cNvPr id="5" name="Овал 4"/>
          <p:cNvSpPr/>
          <p:nvPr/>
        </p:nvSpPr>
        <p:spPr>
          <a:xfrm>
            <a:off x="4335780" y="258445"/>
            <a:ext cx="3977005" cy="3596005"/>
          </a:xfrm>
          <a:prstGeom prst="ellipse">
            <a:avLst/>
          </a:prstGeom>
          <a:blipFill rotWithShape="1">
            <a:blip r:embed="rId1"/>
            <a:stretch>
              <a:fillRect/>
            </a:stretch>
          </a:blip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p>
            <a:pPr algn="ctr"/>
            <a:endParaRPr lang="ru-RU" altLang="en-US"/>
          </a:p>
        </p:txBody>
      </p:sp>
      <p:pic>
        <p:nvPicPr>
          <p:cNvPr id="8" name="Замещающее содержимое 7" descr="2297169660"/>
          <p:cNvPicPr>
            <a:picLocks noChangeAspect="1"/>
          </p:cNvPicPr>
          <p:nvPr>
            <p:ph sz="half" idx="1"/>
          </p:nvPr>
        </p:nvPicPr>
        <p:blipFill>
          <a:blip r:embed="rId2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161415" y="1170305"/>
            <a:ext cx="2256790" cy="2256790"/>
          </a:xfrm>
          <a:prstGeom prst="rect">
            <a:avLst/>
          </a:prstGeom>
        </p:spPr>
      </p:pic>
      <p:pic>
        <p:nvPicPr>
          <p:cNvPr id="10" name="Замещающее содержимое 9" descr="rak5"/>
          <p:cNvPicPr>
            <a:picLocks noChangeAspect="1"/>
          </p:cNvPicPr>
          <p:nvPr>
            <p:ph sz="half" idx="2"/>
          </p:nvPr>
        </p:nvPicPr>
        <p:blipFill>
          <a:blip r:embed="rId3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066790" y="1170305"/>
            <a:ext cx="1170305" cy="1632585"/>
          </a:xfrm>
          <a:prstGeom prst="rect">
            <a:avLst/>
          </a:prstGeom>
        </p:spPr>
      </p:pic>
      <p:pic>
        <p:nvPicPr>
          <p:cNvPr id="11" name="Изображение 10" descr="5a8c22f22756baaa480bf2f3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230360" y="855980"/>
            <a:ext cx="2287270" cy="2287270"/>
          </a:xfrm>
          <a:prstGeom prst="rect">
            <a:avLst/>
          </a:prstGeom>
        </p:spPr>
      </p:pic>
      <p:sp>
        <p:nvSpPr>
          <p:cNvPr id="9" name="Овал 8"/>
          <p:cNvSpPr/>
          <p:nvPr/>
        </p:nvSpPr>
        <p:spPr>
          <a:xfrm>
            <a:off x="1842135" y="3854450"/>
            <a:ext cx="3977005" cy="3596005"/>
          </a:xfrm>
          <a:prstGeom prst="ellipse">
            <a:avLst/>
          </a:prstGeom>
          <a:blipFill rotWithShape="1">
            <a:blip r:embed="rId1"/>
            <a:stretch>
              <a:fillRect/>
            </a:stretch>
          </a:blip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p>
            <a:pPr algn="ctr"/>
            <a:endParaRPr lang="ru-RU" altLang="en-US"/>
          </a:p>
        </p:txBody>
      </p:sp>
      <p:pic>
        <p:nvPicPr>
          <p:cNvPr id="12" name="Замещающее содержимое 7" descr="i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903220" y="5057775"/>
            <a:ext cx="1579245" cy="1424305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微软雅黑"/>
        <a:ea typeface=""/>
        <a:cs typeface=""/>
        <a:font script="Jpan" typeface="游ゴシック Light"/>
        <a:font script="Hang" typeface="맑은 고딕"/>
        <a:font script="Hans" typeface="微软雅黑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微软雅黑"/>
        <a:ea typeface=""/>
        <a:cs typeface=""/>
        <a:font script="Jpan" typeface="游ゴシック"/>
        <a:font script="Hang" typeface="맑은 고딕"/>
        <a:font script="Hans" typeface="微软雅黑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518</Words>
  <Application>WPS Presentation</Application>
  <PresentationFormat>宽屏</PresentationFormat>
  <Paragraphs>9</Paragraphs>
  <Slides>4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4</vt:i4>
      </vt:variant>
    </vt:vector>
  </HeadingPairs>
  <TitlesOfParts>
    <vt:vector size="13" baseType="lpstr">
      <vt:lpstr>Arial</vt:lpstr>
      <vt:lpstr>SimSun</vt:lpstr>
      <vt:lpstr>Wingdings</vt:lpstr>
      <vt:lpstr>Calibri Light</vt:lpstr>
      <vt:lpstr>Arial Unicode MS</vt:lpstr>
      <vt:lpstr>Calibri</vt:lpstr>
      <vt:lpstr>Microsoft YaHei</vt:lpstr>
      <vt:lpstr>Times New Roman</vt:lpstr>
      <vt:lpstr>Office Theme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РБТ</cp:lastModifiedBy>
  <cp:revision>3</cp:revision>
  <dcterms:created xsi:type="dcterms:W3CDTF">2022-04-20T18:31:12Z</dcterms:created>
  <dcterms:modified xsi:type="dcterms:W3CDTF">2022-04-21T03:45:04Z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1049-11.2.0.11074</vt:lpwstr>
  </property>
  <property fmtid="{D5CDD505-2E9C-101B-9397-08002B2CF9AE}" pid="3" name="ICV">
    <vt:lpwstr>B87DD807E1E64F0386BB4E1577277C7D</vt:lpwstr>
  </property>
</Properties>
</file>