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24" y="0"/>
            <a:ext cx="142876" cy="39527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-1"/>
            <a:ext cx="7772400" cy="71435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Приметы Весны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Polyna\Рабочий стол\Лесная фея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9"/>
            <a:ext cx="9144000" cy="62150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Polyna\Рабочий стол\56734575_177471440x9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14488"/>
            <a:ext cx="6400800" cy="485778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Ручейки бегут быстрее,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Светит солнышко теплее.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Воробей погоде рад –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Заглянул к нам месяц ...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Polyna\Рабочий стол\0_a37d6_12e3e435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542926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Под окном чечётку бьёт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Бойкая капель.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Значит, в гости к нам опять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Заглянул...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14700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Polyna\Рабочий стол\фото для призентаций\44597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7929617" cy="628651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500174"/>
            <a:ext cx="6400800" cy="175260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Зеленеет даль полей,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Запевает соловей,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В белый цвет оделся сад,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Пчёлы первые летят,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Гром грохочет. Угадай,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Что за месяц это? ...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Polyna\Рабочий стол\фото для призентаций\95210691_5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14290"/>
            <a:ext cx="6400800" cy="664371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У Весны, Весёлый старт!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На пороге - стоит март.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Весело звенит капель -  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К нам уже спешит апрель.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Май их быстро догоняет! </a:t>
            </a:r>
            <a:endParaRPr lang="ru-RU" sz="2800" b="1" i="1" dirty="0" smtClean="0">
              <a:solidFill>
                <a:schemeClr val="tx1"/>
              </a:solidFill>
            </a:endParaRP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Всех цветами он встречает.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Света , радости полны.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Все 3 месяца весны!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14290"/>
            <a:ext cx="7772400" cy="14700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42852"/>
            <a:ext cx="5486400" cy="714380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latin typeface="Constantia" pitchFamily="18" charset="0"/>
              </a:rPr>
              <a:t>Возвращаются с юга птицы.</a:t>
            </a:r>
            <a:endParaRPr lang="ru-RU" sz="2800" i="1" dirty="0">
              <a:latin typeface="Constantia" pitchFamily="18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643042" y="1714488"/>
            <a:ext cx="5486400" cy="41148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Polyna\Рабочий стол\1309348602_2315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574" y="889000"/>
            <a:ext cx="8178829" cy="5969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0"/>
            <a:ext cx="5486400" cy="1285860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latin typeface="Cambria" pitchFamily="18" charset="0"/>
              </a:rPr>
              <a:t>Н</a:t>
            </a:r>
            <a:r>
              <a:rPr lang="ru-RU" sz="2800" i="1" dirty="0" smtClean="0">
                <a:latin typeface="Cambria" pitchFamily="18" charset="0"/>
              </a:rPr>
              <a:t>а деревьях появляются почки</a:t>
            </a:r>
            <a:endParaRPr lang="ru-RU" sz="2800" i="1" dirty="0">
              <a:latin typeface="Cambria" pitchFamily="18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57224" y="2285992"/>
            <a:ext cx="5486400" cy="41148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Polyna\Рабочий стол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49"/>
            <a:ext cx="8643998" cy="52149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0"/>
            <a:ext cx="5486400" cy="928670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Р</a:t>
            </a:r>
            <a:r>
              <a:rPr lang="ru-RU" sz="2800" i="1" dirty="0" smtClean="0"/>
              <a:t>асцветают подснежники</a:t>
            </a:r>
            <a:endParaRPr lang="ru-RU" sz="2800" i="1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00100" y="2743200"/>
            <a:ext cx="5486400" cy="41148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Polyna\Рабочий стол\фото для призентаций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928670"/>
            <a:ext cx="6643734" cy="59293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357166"/>
            <a:ext cx="5486400" cy="566738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Ж</a:t>
            </a:r>
            <a:r>
              <a:rPr lang="ru-RU" sz="2800" i="1" dirty="0" smtClean="0"/>
              <a:t>ивотные просыпаются от зимней спячки.</a:t>
            </a:r>
            <a:endParaRPr lang="ru-RU" sz="2800" i="1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480" y="2357430"/>
            <a:ext cx="5486400" cy="41148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Polyna\Рабочий стол\фото для призентаций\8739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928670"/>
            <a:ext cx="9144000" cy="59293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428604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/>
              <a:t>День становится длиннее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28860" y="2214554"/>
            <a:ext cx="5486400" cy="41148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Polyna\Рабочий стол\фото для призентаций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857232"/>
            <a:ext cx="7215238" cy="60007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500174"/>
            <a:ext cx="6400800" cy="5072098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Первым вылез из темницы</a:t>
            </a:r>
          </a:p>
          <a:p>
            <a:r>
              <a:rPr lang="ru-RU" sz="4400" b="1" i="1" dirty="0" smtClean="0">
                <a:solidFill>
                  <a:schemeClr val="tx1"/>
                </a:solidFill>
              </a:rPr>
              <a:t>На проталинке.</a:t>
            </a:r>
          </a:p>
          <a:p>
            <a:r>
              <a:rPr lang="ru-RU" sz="4400" b="1" i="1" dirty="0" smtClean="0">
                <a:solidFill>
                  <a:schemeClr val="tx1"/>
                </a:solidFill>
              </a:rPr>
              <a:t>Он мороза не боится,</a:t>
            </a:r>
          </a:p>
          <a:p>
            <a:r>
              <a:rPr lang="ru-RU" sz="4400" b="1" i="1" dirty="0" smtClean="0">
                <a:solidFill>
                  <a:schemeClr val="tx1"/>
                </a:solidFill>
              </a:rPr>
              <a:t>Хоть и маленький.</a:t>
            </a:r>
            <a:endParaRPr lang="ru-RU" sz="4400" b="1" i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Polyna\Рабочий стол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400800" cy="378143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Рыхлый снег на солнце тает,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Ветерок в ветвях играет,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Звонче птичьи голоса 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Значит, к нам пришла...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61</TotalTime>
  <Words>115</Words>
  <PresentationFormat>Экран (4:3)</PresentationFormat>
  <Paragraphs>39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Приметы Весны</vt:lpstr>
      <vt:lpstr>Возвращаются с юга птицы.</vt:lpstr>
      <vt:lpstr>На деревьях появляются почки</vt:lpstr>
      <vt:lpstr>Расцветают подснежники</vt:lpstr>
      <vt:lpstr>Животные просыпаются от зимней спячки.</vt:lpstr>
      <vt:lpstr>День становится длиннее.</vt:lpstr>
      <vt:lpstr>Загадки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Признаки Весны</dc:title>
  <cp:lastModifiedBy>Polyna</cp:lastModifiedBy>
  <cp:revision>8</cp:revision>
  <dcterms:modified xsi:type="dcterms:W3CDTF">2015-03-23T08:46:52Z</dcterms:modified>
</cp:coreProperties>
</file>