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1" r:id="rId5"/>
    <p:sldId id="263" r:id="rId6"/>
    <p:sldId id="276" r:id="rId7"/>
    <p:sldId id="280" r:id="rId8"/>
    <p:sldId id="29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E1842-84A8-4B91-B3FE-B60D2161FC6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7E867-98C8-4565-9C57-78EB22F348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7287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7E867-98C8-4565-9C57-78EB22F3489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476672"/>
            <a:ext cx="5488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Проектная задача - 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124744"/>
            <a:ext cx="8105554" cy="22322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340768"/>
            <a:ext cx="78895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задача по форме и содержанию приближенная к «реальной» ситуации и ориентирована на применение учащимися целого ряда способов действия, средств и приемов не в стандартной форме.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49" name="Picture 1" descr="C:\Users\Учитель\Desktop\фото проект\IMG_1146.JPG"/>
          <p:cNvPicPr>
            <a:picLocks noChangeAspect="1" noChangeArrowheads="1"/>
          </p:cNvPicPr>
          <p:nvPr/>
        </p:nvPicPr>
        <p:blipFill>
          <a:blip r:embed="rId3" cstate="print"/>
          <a:srcRect t="30209" b="17708"/>
          <a:stretch>
            <a:fillRect/>
          </a:stretch>
        </p:blipFill>
        <p:spPr bwMode="auto">
          <a:xfrm>
            <a:off x="714348" y="3643314"/>
            <a:ext cx="4011930" cy="2786082"/>
          </a:xfrm>
          <a:prstGeom prst="rect">
            <a:avLst/>
          </a:prstGeom>
          <a:noFill/>
        </p:spPr>
      </p:pic>
      <p:pic>
        <p:nvPicPr>
          <p:cNvPr id="53250" name="Picture 2" descr="C:\Users\Учитель\Desktop\фото проект\IMG_1145.JPG"/>
          <p:cNvPicPr>
            <a:picLocks noChangeAspect="1" noChangeArrowheads="1"/>
          </p:cNvPicPr>
          <p:nvPr/>
        </p:nvPicPr>
        <p:blipFill>
          <a:blip r:embed="rId4" cstate="print"/>
          <a:srcRect l="8333" t="26041" b="20833"/>
          <a:stretch>
            <a:fillRect/>
          </a:stretch>
        </p:blipFill>
        <p:spPr bwMode="auto">
          <a:xfrm>
            <a:off x="4857752" y="3571876"/>
            <a:ext cx="3571900" cy="2760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проектной задачи: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142984"/>
            <a:ext cx="75294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Системно отслеживать пути становления способов работы и способов действий учащихся в нестандартных ситуациях, т .е. осуществлять мониторинг формирования учебной деятельности учащихся.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5" name="Picture 1" descr="C:\Users\Учитель\Desktop\сброс с телефона май\проектная задача март 2017\20170316_0856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924944"/>
            <a:ext cx="4635504" cy="362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Требования к проектной задаче: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561662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sz="4300" dirty="0" smtClean="0"/>
          </a:p>
          <a:p>
            <a:pPr>
              <a:buFont typeface="Wingdings" pitchFamily="2" charset="2"/>
              <a:buChar char="Ø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имеет общий сюжет, задается реальная ситуация, в которой детям необходимо воспользоваться набором известных или неизвестных им способов действия;</a:t>
            </a:r>
          </a:p>
          <a:p>
            <a:pPr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состоит из нескольких взаимосвязанных сюжетом заданий, которые помогают учащимся разрешить поставленную задачу;</a:t>
            </a:r>
          </a:p>
          <a:p>
            <a:pPr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двигаться от задания к заданию можно как последовательно, так и выборочно (в зависимости от уровня подготовленности группы);</a:t>
            </a:r>
          </a:p>
          <a:p>
            <a:pPr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задания могут иметь определенные «шумы» (отвлекающие маневры), создающие разные препятствия для решения поставленной задачи;</a:t>
            </a:r>
          </a:p>
          <a:p>
            <a:pPr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заключительное задание задачи может быть общей «сборкой», позволяющей собрать вместе все то, что выполняла группа в отдельных заданиях (для учителя это задание «ключевое», предмет общей оценки решения задачи)</a:t>
            </a:r>
          </a:p>
          <a:p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Итог решения проектной задачи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текст, схема, макет, результат анализа ситуации в виде таблиц, графиков, диаграмм </a:t>
            </a:r>
          </a:p>
          <a:p>
            <a:endParaRPr lang="ru-RU" dirty="0"/>
          </a:p>
        </p:txBody>
      </p:sp>
      <p:pic>
        <p:nvPicPr>
          <p:cNvPr id="49153" name="Picture 1" descr="C:\Users\Учитель\Desktop\сброс с телефона май\проектная задача март 2017\20170316_095746.jpg"/>
          <p:cNvPicPr>
            <a:picLocks noChangeAspect="1" noChangeArrowheads="1"/>
          </p:cNvPicPr>
          <p:nvPr/>
        </p:nvPicPr>
        <p:blipFill>
          <a:blip r:embed="rId2" cstate="print"/>
          <a:srcRect l="4110" t="21918"/>
          <a:stretch>
            <a:fillRect/>
          </a:stretch>
        </p:blipFill>
        <p:spPr bwMode="auto">
          <a:xfrm>
            <a:off x="571472" y="3357562"/>
            <a:ext cx="5000660" cy="3053975"/>
          </a:xfrm>
          <a:prstGeom prst="rect">
            <a:avLst/>
          </a:prstGeom>
          <a:noFill/>
        </p:spPr>
      </p:pic>
      <p:pic>
        <p:nvPicPr>
          <p:cNvPr id="49154" name="Picture 2" descr="C:\Users\Учитель\Desktop\сброс с телефона май\проектная задача март 2017\20170316_0954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643182"/>
            <a:ext cx="2857502" cy="3810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Виды проектных задач: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275856" y="1196752"/>
            <a:ext cx="864096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932040" y="1196752"/>
            <a:ext cx="936104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814074" y="2673486"/>
            <a:ext cx="2370564" cy="5692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1772816"/>
            <a:ext cx="864096" cy="23762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395536" y="1628800"/>
            <a:ext cx="2952328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предметные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08104" y="1700808"/>
            <a:ext cx="3168352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межпредметные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7544" y="4581128"/>
            <a:ext cx="3456384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одновозрастные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076056" y="4653136"/>
            <a:ext cx="3456384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разновозрастные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User\Desktop\1 класс фото\одновозрастная проктная задача\IMG_0242.JPG"/>
          <p:cNvPicPr>
            <a:picLocks noChangeAspect="1" noChangeArrowheads="1"/>
          </p:cNvPicPr>
          <p:nvPr/>
        </p:nvPicPr>
        <p:blipFill>
          <a:blip r:embed="rId2" cstate="print"/>
          <a:srcRect l="7735" t="5894" r="4965" b="7175"/>
          <a:stretch>
            <a:fillRect/>
          </a:stretch>
        </p:blipFill>
        <p:spPr bwMode="auto">
          <a:xfrm>
            <a:off x="285720" y="285728"/>
            <a:ext cx="8513198" cy="635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фото парный тур\Изображение 1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39752" y="3212976"/>
            <a:ext cx="4536504" cy="342660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539552" y="260648"/>
            <a:ext cx="8136904" cy="28083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Разновозрастное сотрудничество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совместное решение разнообразных задач учениками разного возраста, в результате чего каждый достигает определённых личностно значимых для него целей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этап - итоговая рефлексия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2195736" y="985573"/>
          <a:ext cx="3743672" cy="5872427"/>
        </p:xfrm>
        <a:graphic>
          <a:graphicData uri="http://schemas.openxmlformats.org/presentationml/2006/ole">
            <p:oleObj spid="_x0000_s2051" name="Документ" r:id="rId3" imgW="6082484" imgH="953718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236</Words>
  <Application>Microsoft Office PowerPoint</Application>
  <PresentationFormat>Экран (4:3)</PresentationFormat>
  <Paragraphs>25</Paragraphs>
  <Slides>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Документ</vt:lpstr>
      <vt:lpstr>Слайд 1</vt:lpstr>
      <vt:lpstr>Цель проектной задачи: </vt:lpstr>
      <vt:lpstr>Требования к проектной задаче: </vt:lpstr>
      <vt:lpstr>Итог решения проектной задачи:  </vt:lpstr>
      <vt:lpstr>Виды проектных задач:</vt:lpstr>
      <vt:lpstr>Слайд 6</vt:lpstr>
      <vt:lpstr>Слайд 7</vt:lpstr>
      <vt:lpstr>3 этап - итоговая 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–   разновозрастное сотрудничество </dc:title>
  <dc:creator>Загидуллина</dc:creator>
  <cp:lastModifiedBy>admin</cp:lastModifiedBy>
  <cp:revision>17</cp:revision>
  <dcterms:created xsi:type="dcterms:W3CDTF">2018-02-17T07:12:58Z</dcterms:created>
  <dcterms:modified xsi:type="dcterms:W3CDTF">2022-04-21T14:13:00Z</dcterms:modified>
</cp:coreProperties>
</file>