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6" r:id="rId8"/>
    <p:sldId id="263" r:id="rId9"/>
    <p:sldId id="274" r:id="rId10"/>
    <p:sldId id="273" r:id="rId11"/>
    <p:sldId id="264" r:id="rId12"/>
    <p:sldId id="267" r:id="rId13"/>
    <p:sldId id="280" r:id="rId14"/>
    <p:sldId id="279" r:id="rId15"/>
    <p:sldId id="277" r:id="rId16"/>
    <p:sldId id="278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75" autoAdjust="0"/>
    <p:restoredTop sz="94660"/>
  </p:normalViewPr>
  <p:slideViewPr>
    <p:cSldViewPr snapToGrid="0">
      <p:cViewPr>
        <p:scale>
          <a:sx n="71" d="100"/>
          <a:sy n="71" d="100"/>
        </p:scale>
        <p:origin x="-720" y="-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10387963" y="5038579"/>
            <a:ext cx="1892949" cy="1725637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720726" y="776289"/>
            <a:ext cx="10750549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20726" y="2250280"/>
            <a:ext cx="10750549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828800" y="6012657"/>
            <a:ext cx="77216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E3104A6-5698-4D0B-9308-57D4EA0D755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828800" y="5650705"/>
            <a:ext cx="77216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189663" y="5752308"/>
            <a:ext cx="67056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04A6-5698-4D0B-9308-57D4EA0D755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04A6-5698-4D0B-9308-57D4EA0D755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882808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388608" y="6480048"/>
            <a:ext cx="2844800" cy="301752"/>
          </a:xfrm>
        </p:spPr>
        <p:txBody>
          <a:bodyPr/>
          <a:lstStyle/>
          <a:p>
            <a:fld id="{0E3104A6-5698-4D0B-9308-57D4EA0D755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480970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9379" y="7035"/>
            <a:ext cx="12173243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10387963" y="93786"/>
            <a:ext cx="1892949" cy="1725637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274176" y="6477000"/>
            <a:ext cx="2844800" cy="304800"/>
          </a:xfrm>
        </p:spPr>
        <p:txBody>
          <a:bodyPr/>
          <a:lstStyle/>
          <a:p>
            <a:fld id="{0E3104A6-5698-4D0B-9308-57D4EA0D755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92501" y="6480970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268075" y="809625"/>
            <a:ext cx="670560" cy="300831"/>
          </a:xfrm>
        </p:spPr>
        <p:txBody>
          <a:bodyPr/>
          <a:lstStyle/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8625059" y="9381"/>
            <a:ext cx="3563815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5"/>
            <a:ext cx="12182621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271465"/>
            <a:ext cx="9652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1633536"/>
            <a:ext cx="51816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4800" cy="301752"/>
          </a:xfrm>
        </p:spPr>
        <p:txBody>
          <a:bodyPr/>
          <a:lstStyle/>
          <a:p>
            <a:fld id="{0E3104A6-5698-4D0B-9308-57D4EA0D755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09600" y="6480969"/>
            <a:ext cx="5680075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119360" y="6480969"/>
            <a:ext cx="670560" cy="301752"/>
          </a:xfrm>
        </p:spPr>
        <p:txBody>
          <a:bodyPr/>
          <a:lstStyle/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931" y="290732"/>
            <a:ext cx="14224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0008" y="290732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820008" y="3427124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696307" y="290732"/>
            <a:ext cx="9144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696307" y="3427124"/>
            <a:ext cx="9144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0736" cy="301752"/>
          </a:xfrm>
        </p:spPr>
        <p:txBody>
          <a:bodyPr/>
          <a:lstStyle/>
          <a:p>
            <a:fld id="{0E3104A6-5698-4D0B-9308-57D4EA0D755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609600" y="6480969"/>
            <a:ext cx="5681472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10119360" y="6483096"/>
            <a:ext cx="670560" cy="301752"/>
          </a:xfrm>
        </p:spPr>
        <p:txBody>
          <a:bodyPr/>
          <a:lstStyle>
            <a:lvl1pPr algn="ctr">
              <a:defRPr/>
            </a:lvl1pPr>
          </a:lstStyle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04A6-5698-4D0B-9308-57D4EA0D755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4800" cy="301752"/>
          </a:xfrm>
        </p:spPr>
        <p:txBody>
          <a:bodyPr/>
          <a:lstStyle/>
          <a:p>
            <a:fld id="{0E3104A6-5698-4D0B-9308-57D4EA0D755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609600" y="6481891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119360" y="6480969"/>
            <a:ext cx="670560" cy="301752"/>
          </a:xfrm>
        </p:spPr>
        <p:txBody>
          <a:bodyPr/>
          <a:lstStyle/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367664"/>
            <a:ext cx="12192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514475" y="367664"/>
            <a:ext cx="32512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868333" y="320040"/>
            <a:ext cx="7034784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71968" y="6556248"/>
            <a:ext cx="2844800" cy="301752"/>
          </a:xfrm>
        </p:spPr>
        <p:txBody>
          <a:bodyPr/>
          <a:lstStyle>
            <a:lvl1pPr>
              <a:defRPr sz="900"/>
            </a:lvl1pPr>
          </a:lstStyle>
          <a:p>
            <a:fld id="{0E3104A6-5698-4D0B-9308-57D4EA0D755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14475" y="6556248"/>
            <a:ext cx="6857493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214101" y="6556248"/>
            <a:ext cx="670560" cy="301752"/>
          </a:xfrm>
        </p:spPr>
        <p:txBody>
          <a:bodyPr/>
          <a:lstStyle>
            <a:lvl1pPr>
              <a:defRPr sz="900"/>
            </a:lvl1pPr>
          </a:lstStyle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150896"/>
            <a:ext cx="12192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17649" y="373966"/>
            <a:ext cx="9777984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4000" y="5867400"/>
            <a:ext cx="9777984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144256" y="6556248"/>
            <a:ext cx="2804160" cy="301752"/>
          </a:xfrm>
        </p:spPr>
        <p:txBody>
          <a:bodyPr/>
          <a:lstStyle>
            <a:lvl1pPr>
              <a:defRPr sz="900"/>
            </a:lvl1pPr>
          </a:lstStyle>
          <a:p>
            <a:fld id="{0E3104A6-5698-4D0B-9308-57D4EA0D755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60576" y="6557169"/>
            <a:ext cx="6597429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56256" y="6556248"/>
            <a:ext cx="487680" cy="301752"/>
          </a:xfrm>
        </p:spPr>
        <p:txBody>
          <a:bodyPr/>
          <a:lstStyle>
            <a:lvl1pPr algn="ctr">
              <a:defRPr sz="900"/>
            </a:lvl1pPr>
          </a:lstStyle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9379" y="14069"/>
            <a:ext cx="12173243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5"/>
            <a:ext cx="12182621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8625059" y="4948410"/>
            <a:ext cx="3563815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882808"/>
            <a:ext cx="109728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388608" y="6480969"/>
            <a:ext cx="28448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E3104A6-5698-4D0B-9308-57D4EA0D755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481891"/>
            <a:ext cx="5680075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119360" y="6480969"/>
            <a:ext cx="67056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C72ED85-4542-4B6E-8709-1EF8FD6D3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06401"/>
            <a:ext cx="7633063" cy="3911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бюджетное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учреждение детский сад № 127 муниципального образования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городской округ город-курорт Сочи Краснодарский край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  <a:br>
              <a:rPr lang="ru-RU" sz="4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праздники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 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с ДОУ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20726" y="2250280"/>
            <a:ext cx="10750549" cy="443712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Подготовила: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воспитатель  О.А. Мелехова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46658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2533" y="355601"/>
            <a:ext cx="9465734" cy="61637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Заключительный   этап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Вовлечение родителей в проведение семейных праздников в условиях ДОУ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Проведение семейных праздников в условиях ДОУ.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Беседа  по результативности проведения отдельных мероприятий с целью внесения коррективов в содержание. Выявлена результативность проведенных мероприятий в условие ДОУ.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Подведение итогов реализации проекта, оценка выполненной деятельности.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Составление памяток, рекомендаций, консультаций, презентаций для родителей. Размещение их на сайте ДОУ. 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0235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мероприятий по реализации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9707" y="806956"/>
            <a:ext cx="9685423" cy="5239244"/>
          </a:xfrm>
        </p:spPr>
        <p:txBody>
          <a:bodyPr>
            <a:normAutofit/>
          </a:bodyPr>
          <a:lstStyle/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праздника «Осенняя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ярмарка, «Осенний праздник» Организована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детей и родителей, направленная на сплочение, укрепление семейных связей; создано положительное эмоциональное отношение детей и родителей. Воспитано бережноё отношение к природе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Проведение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фото-отчета о проведенном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празднике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«Осенняя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ярмарка»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праздника «Новый год- волшебный праздник!» Организована совместная деятельность детей и родителей, направленная на сплочение, укрепление семейных связей, создано положительное эмоциональное отношение детей и родителей. Проведение фото-отчета о проведенном празднике.  «Новый год- волшебный праздник!»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праздника к 8 марта «Дорогие  мамочки» Проведен праздник, направленный на сплочение, укрепление семейных связей; создано положительное эмоциональное отношение детей и родителей. Проведение фото-отчета о проведенном празднике .  8 марта «Дорогие  мамочки»</a:t>
            </a:r>
            <a:endParaRPr lang="ru-RU" sz="2000" dirty="0" smtClean="0"/>
          </a:p>
          <a:p>
            <a:endParaRPr lang="ru-RU" sz="2000" dirty="0" smtClean="0"/>
          </a:p>
          <a:p>
            <a:pPr marL="0" indent="0"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22938056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23833"/>
            <a:ext cx="8596668" cy="471753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с родителями о семейных праздниках и традициях, передающихся  из поколения в поколения и необходимости делиться этими знаниями со всеми детьми.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проектной деятельности педагоги, совместно с детьми и родителями пришли к единому мнению: традиции укрепляют семью, делают ее сплочённой и единой.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взаимодействию и  укреплению семейных связей.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154372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146412"/>
          </a:xfrm>
        </p:spPr>
        <p:txBody>
          <a:bodyPr/>
          <a:lstStyle/>
          <a:p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«Осенняя ярмарка»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714" y="3644717"/>
            <a:ext cx="5224818" cy="29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s://i.kurjer.info/wp-content/uploads/2019/09/190926_fair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925" y="530366"/>
            <a:ext cx="4612032" cy="2936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www.maam.ru/upload/blogs/detsad-392262-14856961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939800"/>
            <a:ext cx="4492632" cy="27910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9374881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168400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Осенний праздник»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78" y="1169894"/>
            <a:ext cx="3906035" cy="2541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726" y="899889"/>
            <a:ext cx="2908979" cy="2908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834" y="0"/>
            <a:ext cx="2874919" cy="3710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988" y="3824485"/>
            <a:ext cx="3697941" cy="2778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366" y="3872753"/>
            <a:ext cx="5084344" cy="2662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912002544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541" y="1"/>
            <a:ext cx="8776461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«Новый год- волшебный праздник!»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659" y="1030934"/>
            <a:ext cx="2917438" cy="2813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435" y="1062316"/>
            <a:ext cx="2759145" cy="2633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908" y="990593"/>
            <a:ext cx="2742116" cy="2742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708" y="3845859"/>
            <a:ext cx="2953539" cy="2678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318" y="4060406"/>
            <a:ext cx="2793019" cy="2518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99" y="4087300"/>
            <a:ext cx="2976942" cy="2523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512889127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518" y="215900"/>
            <a:ext cx="9802906" cy="56402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к 8 марта «Дорогие мамочки»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60" y="1074815"/>
            <a:ext cx="2506622" cy="2506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65" y="3814229"/>
            <a:ext cx="2606467" cy="2606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856" y="1048074"/>
            <a:ext cx="2442168" cy="244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976" y="3622103"/>
            <a:ext cx="2811359" cy="2811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376" y="1019228"/>
            <a:ext cx="2407024" cy="256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600" y="806823"/>
            <a:ext cx="2417260" cy="2720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409" y="3773888"/>
            <a:ext cx="2654306" cy="26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24099563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36176"/>
            <a:ext cx="8658497" cy="10219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внимание!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852" y="1694329"/>
            <a:ext cx="5794430" cy="4500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8636616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35978" y="268224"/>
            <a:ext cx="6727372" cy="60960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 </a:t>
            </a:r>
          </a:p>
          <a:p>
            <a:pPr marL="0" indent="0">
              <a:lnSpc>
                <a:spcPct val="120000"/>
              </a:lnSpc>
              <a:buNone/>
            </a:pPr>
            <a:endParaRPr lang="ru-RU" sz="7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семьи…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них мудрость наших предков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Традиции семьи…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них времени печать.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Традиции семьи-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Прекрасное наследие.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мы будем детям завещать.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И. Некрасов</a:t>
            </a:r>
          </a:p>
          <a:p>
            <a:pPr marL="0" indent="0" algn="r">
              <a:lnSpc>
                <a:spcPct val="120000"/>
              </a:lnSpc>
              <a:buNone/>
            </a:pPr>
            <a:endParaRPr lang="ru-RU" sz="7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70000"/>
              </a:lnSpc>
              <a:buNone/>
            </a:pPr>
            <a:r>
              <a:rPr lang="ru-RU" sz="1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endParaRPr lang="ru-RU" sz="1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01556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856" y="682117"/>
            <a:ext cx="10515600" cy="70777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Аннотация: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337481"/>
            <a:ext cx="10363705" cy="4703882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направлен на укрепление и предупреждение возникновения проблемы детско-родительских отношений в ходе участия родителей и детей в проведении семейных праздников. В проект включены разработки сценариев семейных праздников и мероприятий по формированию семейных традиций, в которых дети и родители принимают активное участие.</a:t>
            </a:r>
          </a:p>
          <a:p>
            <a:pPr algn="just">
              <a:lnSpc>
                <a:spcPct val="11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Представленный проект будет полезен для заинтересованных педагогов в укреплении, предупреждении проблемы детско-родительских отношений и формировании представлений о семейных традициях и праздниках у детей дошкольного возраста и их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6382169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65125"/>
            <a:ext cx="10277856" cy="366395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672" y="777922"/>
            <a:ext cx="11232107" cy="5841242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занимает центральное место в воспитании ребёнка, играет основную роль в формировании мировоззрения, нравственных норм поведения, чувств, социально-нравственного облика и позиции малыша. В семье воспитание детей должно строиться на любви, опыте, традициях, личном примере из детства родных и близких. И какую бы сторону развития ребёнка мы не рассматривали, всегда окажется, что главную роль в становлении его личности на разных возрастных этапах играет семья.</a:t>
            </a:r>
          </a:p>
          <a:p>
            <a:pPr algn="just">
              <a:lnSpc>
                <a:spcPct val="170000"/>
              </a:lnSpc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 происходит формирование культурно-ценностных ориентаций. Семья – важнейший институт воспитания социально-патриотических качеств ребенка.</a:t>
            </a:r>
          </a:p>
          <a:p>
            <a:pPr algn="just">
              <a:lnSpc>
                <a:spcPct val="170000"/>
              </a:lnSpc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основа уклада семьи, семьи - дружной крепкой, у которой есть будущее. Поэтому то и нужно возрождать традиции, семейные традиции.</a:t>
            </a:r>
          </a:p>
          <a:p>
            <a:pPr algn="just">
              <a:lnSpc>
                <a:spcPct val="170000"/>
              </a:lnSpc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Там, где родители в семьях уделяют большое внимание формированию традиций и обычаев семьи, дети более уверенно входят в мир взрослых, социализируются.             </a:t>
            </a:r>
          </a:p>
          <a:p>
            <a:pPr algn="just">
              <a:lnSpc>
                <a:spcPct val="170000"/>
              </a:lnSpc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Семейные традиции необычайно важны для ребенка: сохраняется связь между поколениями. </a:t>
            </a:r>
            <a:endParaRPr lang="ru-RU" sz="5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направлен на возрождение семейных традиций, семейный связей, укрепление внутри семьи которые, будут передаваться из поколения в поколение, которые будут вспоминаться на протяжении всей жизни, как самое яркое, доброе, светлое из детства. Чтобы в будущем дети, идя по этой дороге, понимали: это их мир, знакомый, понятный и любимый.</a:t>
            </a:r>
          </a:p>
          <a:p>
            <a:pPr algn="just">
              <a:lnSpc>
                <a:spcPct val="170000"/>
              </a:lnSpc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данного проекта решено объединить детей и родителей в одну большую и дружную семью.</a:t>
            </a:r>
          </a:p>
          <a:p>
            <a:pPr algn="just">
              <a:lnSpc>
                <a:spcPct val="170000"/>
              </a:lnSpc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091630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727" y="245660"/>
            <a:ext cx="10836323" cy="210739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-укрепление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детско-родительских отношений в ходе участия родителей и детей в проведении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семейных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праздников.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-выяснить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роль традиций в становлении крепкой и дружной семьи.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и доказательство того, что праздники и традиции семьи являются социальным институтом в развитии и становлении личности ребенка.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251" y="2238233"/>
            <a:ext cx="11068334" cy="417621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выработать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стремление и желание активно участвовать в проведении семейных праздников. 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установить партнерские отношения с семьей каждого воспитанника;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укрепить связи между ДОУ и семьями воспитанников.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объединить усилия для развития и воспитания детей;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создать атмосферу взаимопонимания, общности интересов, эмоциональной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взаимоподдержки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активизировать и обогащать воспитательные умения родителей;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поддерживать их уверенность в собственных педагогических возможностях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Воспитанники средней  группы, педагоги, родители (законные представители).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Сроки реализации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01.10.21-10.03.22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546292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1654" y="609600"/>
            <a:ext cx="8596668" cy="132080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проектной деятельности</a:t>
            </a:r>
            <a:r>
              <a:rPr lang="ru-RU" sz="3200" dirty="0"/>
              <a:t>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90597"/>
            <a:ext cx="8596668" cy="4550765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фото-отчета 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проведенных мероприятий: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«Осенняя ярмарка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«Осенний праздник»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год- волшебный праздник!»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Праздник  к 8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марта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«Дорогие мамочки»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сценарии мероприятий по теме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«Семейные праздники и традиции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 совместно с ДОУ»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32267020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0923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24128"/>
            <a:ext cx="9195148" cy="5205984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 реализации проекта у родителей и детей сформирован интерес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и участию к  семейным  традициям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проведению семейных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праздников совместно с ДОУ;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выработано стремление и желание у родителей активно участвовать в проведение семейных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проекта обеспечивает оптимальные условия для изучения детьми своих традиций, возрастает интерес к семье, ее прошлому и настоящему. У детей появляется желание быть похожими на близких людей в делах, поступках. Проявляется эмоционально – положительное отношение к своей семье, гордость за свою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семью.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обогащению педагогических знаний и умений родителей. Повышению психолого-педагогической культуры родителей. Развитию креативных способностей детей и родителей в совместной деятельности.  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Укреплены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между детьми и родителями;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Создана благоприятная дружеская атмосфера в семье;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Укреплены связи между семьями и ДОУ;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Проведены детско-родительские праздники, фотовыставка</a:t>
            </a:r>
          </a:p>
        </p:txBody>
      </p:sp>
    </p:spTree>
    <p:extLst>
      <p:ext uri="{BB962C8B-B14F-4D97-AF65-F5344CB8AC3E}">
        <p14:creationId xmlns="" xmlns:p14="http://schemas.microsoft.com/office/powerpoint/2010/main" val="722829575"/>
      </p:ext>
    </p:extLst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8" y="375781"/>
            <a:ext cx="10623117" cy="61377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Организационный этап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Выбор темы проекта. </a:t>
            </a:r>
          </a:p>
          <a:p>
            <a:pPr>
              <a:lnSpc>
                <a:spcPct val="12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Подбор литературных источников по теме проекта, ее изучение и обоснование актуальности. Подобраны литературные источники (журналы и учебные педагогические пособия, интернет ресурсы) по теме «семейные  праздники и традиции».</a:t>
            </a:r>
          </a:p>
          <a:p>
            <a:pPr>
              <a:lnSpc>
                <a:spcPct val="12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Изучение практического состояния проблемы организации семейных праздников в условиях ДОУ и семьи. Выявлены проблемы в организации и проведение семейных праздников в условиях ДОУ и семьи.</a:t>
            </a:r>
          </a:p>
          <a:p>
            <a:pPr>
              <a:lnSpc>
                <a:spcPct val="12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Разработка научного аппарата: определение  проблемы, идеи, цели, объекта, предмета, задач проекта</a:t>
            </a:r>
            <a:r>
              <a:rPr lang="ru-RU" sz="1100" dirty="0"/>
              <a:t>.</a:t>
            </a:r>
          </a:p>
          <a:p>
            <a:endParaRPr lang="ru-RU" sz="1100" dirty="0"/>
          </a:p>
        </p:txBody>
      </p:sp>
    </p:spTree>
    <p:extLst>
      <p:ext uri="{BB962C8B-B14F-4D97-AF65-F5344CB8AC3E}">
        <p14:creationId xmlns="" xmlns:p14="http://schemas.microsoft.com/office/powerpoint/2010/main" val="153982787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694267"/>
            <a:ext cx="8596668" cy="53470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Основной   этап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Разработка сценариев праздничных семейных мероприятий. Разработаны сценарии праздников.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Проведение родительских собраний  по ознакомлению родителей с содержанием проекта. Родители ознакомлены с содержанием проекта «семейные праздники».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Подготовка демонстрационного материала, пособий, костюмов, оборудования необходимого для проведения семейных мероприятий с родителями и детьми.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305</TotalTime>
  <Words>1047</Words>
  <Application>Microsoft Office PowerPoint</Application>
  <PresentationFormat>Произвольный</PresentationFormat>
  <Paragraphs>91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        Муниципальное дошкольное образовательное бюджетное       учреждение детский сад № 127 муниципального образования                      городской округ город-курорт Сочи Краснодарский край  Проектная деятельность «Семейные праздники  и традиции семьи  совместно с ДОУ». </vt:lpstr>
      <vt:lpstr>Слайд 2</vt:lpstr>
      <vt:lpstr>Аннотация:</vt:lpstr>
      <vt:lpstr>Актуальность</vt:lpstr>
      <vt:lpstr>Цели:  -укрепление детско-родительских отношений в ходе участия родителей и детей в проведении семейных праздников. -выяснить роль традиций в становлении крепкой и дружной семьи. - обоснование и доказательство того, что праздники и традиции семьи являются социальным институтом в развитии и становлении личности ребенка. </vt:lpstr>
      <vt:lpstr>Продукт проектной деятельности: </vt:lpstr>
      <vt:lpstr>Ожидаемые результаты:</vt:lpstr>
      <vt:lpstr>Слайд 8</vt:lpstr>
      <vt:lpstr>Слайд 9</vt:lpstr>
      <vt:lpstr>Слайд 10</vt:lpstr>
      <vt:lpstr>План мероприятий по реализации проекта</vt:lpstr>
      <vt:lpstr>Работа с родителями</vt:lpstr>
      <vt:lpstr>«Осенняя ярмарка»</vt:lpstr>
      <vt:lpstr>«Осенний праздник»</vt:lpstr>
      <vt:lpstr>«Новый год- волшебный праздник!»</vt:lpstr>
      <vt:lpstr>Праздник к 8 марта «Дорогие мамочки»</vt:lpstr>
      <vt:lpstr>Благодарим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«Семейные праздники и традиции семьи».</dc:title>
  <dc:creator>толик</dc:creator>
  <cp:lastModifiedBy>User</cp:lastModifiedBy>
  <cp:revision>38</cp:revision>
  <dcterms:created xsi:type="dcterms:W3CDTF">2020-10-04T17:10:37Z</dcterms:created>
  <dcterms:modified xsi:type="dcterms:W3CDTF">2022-04-13T10:20:26Z</dcterms:modified>
</cp:coreProperties>
</file>