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78" r:id="rId4"/>
    <p:sldId id="277" r:id="rId5"/>
    <p:sldId id="276" r:id="rId6"/>
    <p:sldId id="275" r:id="rId7"/>
    <p:sldId id="274" r:id="rId8"/>
    <p:sldId id="273" r:id="rId9"/>
    <p:sldId id="279" r:id="rId10"/>
    <p:sldId id="272" r:id="rId11"/>
    <p:sldId id="271" r:id="rId12"/>
    <p:sldId id="280" r:id="rId13"/>
    <p:sldId id="270" r:id="rId14"/>
    <p:sldId id="269" r:id="rId15"/>
    <p:sldId id="268" r:id="rId16"/>
    <p:sldId id="267" r:id="rId17"/>
    <p:sldId id="266" r:id="rId18"/>
    <p:sldId id="265" r:id="rId19"/>
    <p:sldId id="264" r:id="rId20"/>
    <p:sldId id="263" r:id="rId21"/>
    <p:sldId id="261" r:id="rId22"/>
    <p:sldId id="260" r:id="rId23"/>
    <p:sldId id="259" r:id="rId24"/>
    <p:sldId id="258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A60EC0-C92D-411C-9AF8-560DC85CAC4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2ABFB4F-B7E4-4126-93F0-47B31B30408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08583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Семинар-практикум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Современные подходы к организации речевого развития дошкольников в соответствии с требованиями ФГОС ДО.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речевого развития дошкольников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43608" y="332656"/>
            <a:ext cx="698477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похожие по звучанию слова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Задание: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Подобрать схожее по звучанию слово в быстром темпе. (кто быстрее и правильнее назовет слово, той команде балл)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Спички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синички,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Врач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мяч,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Значок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крючок,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кирпичи,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Халат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салат,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иголка,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стрелка,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Зайцы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пальцы,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Яйцо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крыльцо,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Огурец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продавец,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Дворец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певец,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Пирог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творог,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корона,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Топор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забор,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дыра.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1046349"/>
            <a:ext cx="79208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 и поговорки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исправьте ошибки в пословицах)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драки много хромых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(Храбрых).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голова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хорошо, а две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некрасиво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(Лучше).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откладывай на завтра то, что можно сделать послезавтра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(Сегодня).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Пришел, увидел, купил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(Победил).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каждого своя голова на шее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(Плечах).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 хотеть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клянчить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(Уметь).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Землю красит солнце, а человека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парикмахер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(Труд).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всякий урок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(час)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ума не напасешься.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Бесплатный сыр бывает только у мышки ловкой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мышеловке).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Испокон века телевизор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(Книга)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растит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1046349"/>
            <a:ext cx="79208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Пословицы и поговорки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исправьте ошибки в пословицах)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драки много хромых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(Храбрых).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голова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хорошо, а две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некрасиво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(Лучше).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откладывай на завтра то, что можно сделать послезавтра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(Сегодня).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Пришел, увидел, купил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(Победил).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каждого своя голова на шее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(Плечах).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 хотеть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клянчить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(Уметь).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Землю красит солнце, а человека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парикмахер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(Труд).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всякий урок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(час)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ума не напасешься.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Бесплатный сыр бывает только у мышки ловкой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мышеловке).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Испокон века телевизор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(Книга)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растит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60648"/>
            <a:ext cx="105056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речевого развития дошкольников.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Лэпбук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Логоритмика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(Речевые упражнения с движениями)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технологии В.В.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Мнемотехника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ТРИЗ. (Теория Решения Изобретательских Задач)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Сочинительство.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(Сочинение детьми сказок)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Экспериментирование.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Артикуляционная гимнастика и др.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985733" y="2436857"/>
            <a:ext cx="73014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задания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33949" y="171798"/>
            <a:ext cx="79919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составить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мнемотаблицу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разучивания стихотворения: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на новом платье у меня кармашки.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кармашках этих вышиты ромашки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Ромашки, ромашки, будто луговые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Ромашки, ромашки словно как живые.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972250" y="1137519"/>
            <a:ext cx="532729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огороде много гряд.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Тут и репа и салат.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Тут и свёкла и горох,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картофель разве плох?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 зеленый огород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 покормит круглый год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213330" y="614388"/>
            <a:ext cx="680455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Ира просит: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Ёжик, ёж,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мне платьице сошьешь?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 ответил из-под елки: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Ниток нет, одни иголки!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базаре ёжик накупил сапожек.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Сапожки на ножки себе,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Поменьше немножко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жене,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пряжками сыну,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застежками дочке.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63888" y="2132856"/>
            <a:ext cx="211788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6600" b="1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</a:t>
            </a:r>
            <a:r>
              <a:rPr kumimoji="0" lang="ru-RU" sz="6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560" y="980728"/>
            <a:ext cx="82089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так называется?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(Этимология.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Ежевика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Шиповник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Малина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Смородина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508030"/>
            <a:ext cx="82089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Ежевика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куст ежевики покрыт острыми шипами, как у ежа.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Шиповник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веточки покрыты острыми шипами.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Малина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слов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малый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маленький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Ягода малины состоит из малых частей, как бы сплетенных между собой.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Смородина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 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смрад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запах, листья и ягоды сильно пахнут.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</TotalTime>
  <Words>214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</dc:creator>
  <cp:lastModifiedBy>10-5</cp:lastModifiedBy>
  <cp:revision>2</cp:revision>
  <dcterms:created xsi:type="dcterms:W3CDTF">2021-11-10T10:33:14Z</dcterms:created>
  <dcterms:modified xsi:type="dcterms:W3CDTF">2022-04-20T17:35:06Z</dcterms:modified>
</cp:coreProperties>
</file>