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87" r:id="rId2"/>
    <p:sldId id="300" r:id="rId3"/>
    <p:sldId id="301" r:id="rId4"/>
    <p:sldId id="302" r:id="rId5"/>
    <p:sldId id="288" r:id="rId6"/>
    <p:sldId id="290" r:id="rId7"/>
    <p:sldId id="291" r:id="rId8"/>
    <p:sldId id="292" r:id="rId9"/>
    <p:sldId id="294" r:id="rId10"/>
    <p:sldId id="295" r:id="rId11"/>
    <p:sldId id="296" r:id="rId12"/>
    <p:sldId id="29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55" d="100"/>
          <a:sy n="55" d="100"/>
        </p:scale>
        <p:origin x="-3234" y="-12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8D1E5-BD40-4BFA-ADC6-ACAD7B0CD43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1D1F5-A1D6-42A7-893C-F76BAD8087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1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074112"/>
            <a:ext cx="7416824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Сказкотерапия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средство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развития речи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детей дошкольного возраста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7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60123" y="1844824"/>
            <a:ext cx="8686800" cy="317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Составляя рассказ или сказку, ребенку нужно самостоятельно придумать содержание, логически выстроить повествование, рассказать в словесной форме. Требуется большой запас слов, умение точно передавать свой замысел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9089" y="476672"/>
            <a:ext cx="87488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Самостоятельное сочинение сказок, </a:t>
            </a:r>
          </a:p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историй и </a:t>
            </a:r>
            <a:r>
              <a:rPr lang="ru-RU" sz="36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пересказывание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2688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3535" y="620688"/>
            <a:ext cx="82948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Групповое </a:t>
            </a: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пересказывание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сказок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Пример: «Вы находитесь у ворот волшебной страны </a:t>
            </a:r>
            <a:r>
              <a:rPr kumimoji="0" lang="ru-RU" alt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Рассказии</a:t>
            </a:r>
            <a:r>
              <a:rPr kumimoji="0" lang="ru-RU" alt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Ее король очень любит слушать сказки. Предлагаю доставить ему удовольствие и рассказать одну из самых любимых сказок…»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Каждый ребенок рассказывает по 2-3 фразы знакомой сказки</a:t>
            </a:r>
          </a:p>
        </p:txBody>
      </p:sp>
    </p:spTree>
    <p:extLst>
      <p:ext uri="{BB962C8B-B14F-4D97-AF65-F5344CB8AC3E}">
        <p14:creationId xmlns:p14="http://schemas.microsoft.com/office/powerpoint/2010/main" val="3214394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04800" y="1930673"/>
            <a:ext cx="8686800" cy="487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Пример: «В некотором царстве, в некотором государстве жила-была принцесса ...»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Рассказывать сказку сначала могут стеснительные дети, если им трудно придумать новый сюжет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Придуманный конец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можно нарисовать,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но соблюдая правило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волшебников: не толкаться и не ссориться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4E3B3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620688"/>
            <a:ext cx="75295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Рассказывание известной сказки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придумыванием продолжения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760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  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метод, использующий сказочную форму для речевого развития личности, расширения сознания и совершенствования взаимодействия через речь с окружающим миром. Основной принцип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целостное развитие личности, забота о душе (в переводе с греческого – забота о душе и есть терапия).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517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052736"/>
            <a:ext cx="6661248" cy="407196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каких случаях используется </a:t>
            </a:r>
            <a:r>
              <a:rPr lang="ru-RU" sz="27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сказкатерапия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дошкольников? </a:t>
            </a:r>
            <a:r>
              <a:rPr lang="ru-RU" sz="27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Сказкатерапия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может быть использована по отношению к любому нормально развивающемуся ребенку дошкольного возраста. При этом, данный вид терапии также создает условия для работы с детьми, имеющими поведенческие нарушения, особенности в психофизическом и эмоционально-волевом развитии. Это дети с нарушением слуха, зрения, интеллектуальной недостаточности, речи, </a:t>
            </a:r>
            <a:r>
              <a:rPr lang="ru-RU" sz="27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спектра и др.</a:t>
            </a: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220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речь детей;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Выявить и поддержать творческие способности;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способности к естественной коммуникации;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навыки конструктивного выражения эмоций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10597742_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214290"/>
            <a:ext cx="3934232" cy="271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43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3479" y="476672"/>
            <a:ext cx="7612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Сказкотерапия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помогает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1196752"/>
            <a:ext cx="71287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spcAft>
                <a:spcPct val="0"/>
              </a:spcAft>
              <a:buClr>
                <a:srgbClr val="F0A22E"/>
              </a:buClr>
              <a:buSzPct val="70000"/>
            </a:pPr>
            <a:r>
              <a:rPr lang="ru-RU" alt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Развить речь детей с помощью:</a:t>
            </a:r>
          </a:p>
          <a:p>
            <a:pPr marL="342900" lvl="0" indent="-342900" fontAlgn="base">
              <a:spcAft>
                <a:spcPct val="0"/>
              </a:spcAft>
              <a:buClr>
                <a:srgbClr val="F0A22E"/>
              </a:buClr>
              <a:buSzPct val="70000"/>
              <a:buFont typeface="Wingdings" pitchFamily="2" charset="2"/>
              <a:buChar char="q"/>
            </a:pPr>
            <a:r>
              <a:rPr lang="ru-RU" alt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Пересказывание</a:t>
            </a:r>
            <a:r>
              <a:rPr lang="ru-RU" alt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сказок;</a:t>
            </a:r>
          </a:p>
          <a:p>
            <a:pPr marL="342900" lvl="0" indent="-342900" fontAlgn="base">
              <a:spcAft>
                <a:spcPct val="0"/>
              </a:spcAft>
              <a:buClr>
                <a:srgbClr val="F0A22E"/>
              </a:buClr>
              <a:buSzPct val="70000"/>
              <a:buFont typeface="Wingdings" pitchFamily="2" charset="2"/>
              <a:buChar char="q"/>
            </a:pPr>
            <a:r>
              <a:rPr lang="ru-RU" alt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Рассказывание сказок от третьего лица;</a:t>
            </a:r>
          </a:p>
          <a:p>
            <a:pPr marL="342900" lvl="0" indent="-342900" fontAlgn="base">
              <a:spcAft>
                <a:spcPct val="0"/>
              </a:spcAft>
              <a:buClr>
                <a:srgbClr val="F0A22E"/>
              </a:buClr>
              <a:buSzPct val="70000"/>
              <a:buFont typeface="Wingdings" pitchFamily="2" charset="2"/>
              <a:buChar char="q"/>
            </a:pPr>
            <a:r>
              <a:rPr lang="ru-RU" alt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Групповое рассказывание сказок;</a:t>
            </a:r>
          </a:p>
          <a:p>
            <a:pPr marL="342900" lvl="0" indent="-342900" fontAlgn="base">
              <a:spcAft>
                <a:spcPct val="0"/>
              </a:spcAft>
              <a:buClr>
                <a:srgbClr val="F0A22E"/>
              </a:buClr>
              <a:buSzPct val="70000"/>
              <a:buFont typeface="Wingdings" pitchFamily="2" charset="2"/>
              <a:buChar char="q"/>
            </a:pPr>
            <a:r>
              <a:rPr lang="ru-RU" alt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Рассказывание сказок по кругу</a:t>
            </a:r>
          </a:p>
          <a:p>
            <a:pPr marL="342900" lvl="0" indent="-342900" fontAlgn="base">
              <a:spcAft>
                <a:spcPct val="0"/>
              </a:spcAft>
              <a:buClr>
                <a:srgbClr val="F0A22E"/>
              </a:buClr>
              <a:buSzPct val="70000"/>
              <a:buFont typeface="Wingdings" pitchFamily="2" charset="2"/>
              <a:buChar char="q"/>
            </a:pPr>
            <a:r>
              <a:rPr lang="ru-RU" alt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Сочинения сказок</a:t>
            </a:r>
          </a:p>
          <a:p>
            <a:pPr marL="342900" lvl="0" indent="-342900" fontAlgn="base">
              <a:spcAft>
                <a:spcPct val="0"/>
              </a:spcAft>
              <a:buClr>
                <a:srgbClr val="F0A22E"/>
              </a:buClr>
              <a:buSzPct val="70000"/>
              <a:buFont typeface="Wingdings" pitchFamily="2" charset="2"/>
              <a:buChar char="q"/>
            </a:pPr>
            <a:r>
              <a:rPr lang="ru-RU" alt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Пальчиковые 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pPr marL="342900" lvl="0" indent="-342900" fontAlgn="base">
              <a:spcAft>
                <a:spcPct val="0"/>
              </a:spcAft>
              <a:buClr>
                <a:srgbClr val="F0A22E"/>
              </a:buClr>
              <a:buSzPct val="70000"/>
              <a:buFont typeface="Wingdings" pitchFamily="2" charset="2"/>
              <a:buChar char="q"/>
            </a:pPr>
            <a:endParaRPr lang="ru-RU" altLang="ru-RU" sz="2400" dirty="0">
              <a:solidFill>
                <a:srgbClr val="4E3B3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15194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827584" y="1484784"/>
            <a:ext cx="8064896" cy="373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Игрушки для настольного театра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None/>
              <a:tabLst/>
              <a:defRPr/>
            </a:pP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(объемные, мягкие, плоскостные)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Пальчиковый театр, перчаточные куклы-самоделки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Шапочки, маски, костюмы, ширмы для кукольного театра, теневой театр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Классическая музыка, музыка для релаксации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endParaRPr kumimoji="0" lang="ru-RU" alt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4E3B3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918" y="620688"/>
            <a:ext cx="856816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Организация развивающей среды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0827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457200" y="1844824"/>
            <a:ext cx="8686800" cy="226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Нарисуй любимого сказочного героя, сказочную страну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Нарисуй свою семью в образах сказочных героев, расскажи о них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5358" y="692696"/>
            <a:ext cx="805329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Сказкотерапевтическое</a:t>
            </a:r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рисование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2394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04800" y="2132856"/>
            <a:ext cx="8686800" cy="259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itchFamily="18" charset="2"/>
              <a:buChar char=""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Пример: чтобы попасть на Волшебную поляну, нужно пройти через железный лес. Он такой большой, что его не обойти, а когда подходишь к нему, то он встает стеной. Как попасть на Волшебную поляну?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4105" y="764704"/>
            <a:ext cx="80758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 сказочных задач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9135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51520" y="1412776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Пример: сегодня мы с вами попали в сказочную страну, жители которой очень любят танцевать. Они очень мало говорят и общаются друг с другом не словами, а танцами. А теперь мы превращаемся в жителей этой страны и начинаем танцевать.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Сначала танцуем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весело,потом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как будто грустим. Сейчас нам страшно,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мы злимся, злоба прошла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6584" y="620687"/>
            <a:ext cx="8586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Психодинамические медитации и танцы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226130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403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Презентация PowerPoint</vt:lpstr>
      <vt:lpstr>Презентация PowerPoint</vt:lpstr>
      <vt:lpstr> В каких случаях используется сказкатерапия для дошкольников? Сказкатерапия  может быть использована по отношению к любому нормально развивающемуся ребенку дошкольного возраста. При этом, данный вид терапии также создает условия для работы с детьми, имеющими поведенческие нарушения, особенности в психофизическом и эмоционально-волевом развитии. Это дети с нарушением слуха, зрения, интеллектуальной недостаточности, речи, аутистического спектра и др.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10-5</cp:lastModifiedBy>
  <cp:revision>45</cp:revision>
  <dcterms:created xsi:type="dcterms:W3CDTF">2014-07-06T18:18:01Z</dcterms:created>
  <dcterms:modified xsi:type="dcterms:W3CDTF">2022-04-20T17:33:18Z</dcterms:modified>
</cp:coreProperties>
</file>