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5" r:id="rId2"/>
    <p:sldId id="286" r:id="rId3"/>
    <p:sldId id="257" r:id="rId4"/>
    <p:sldId id="262" r:id="rId5"/>
    <p:sldId id="263" r:id="rId6"/>
    <p:sldId id="284" r:id="rId7"/>
    <p:sldId id="283" r:id="rId8"/>
    <p:sldId id="278" r:id="rId9"/>
    <p:sldId id="280" r:id="rId10"/>
    <p:sldId id="265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55" d="100"/>
          <a:sy n="55" d="100"/>
        </p:scale>
        <p:origin x="-3234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8D1E5-BD40-4BFA-ADC6-ACAD7B0CD43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1D1F5-A1D6-42A7-893C-F76BAD8087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16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1D1F5-A1D6-42A7-893C-F76BAD8087F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76470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Семинар-практикум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Современные подходы к организации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речевого развития дошкольников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требованиями ФГОС ДО.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речевого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 дошкольников»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0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 речи  дошкольников  методами  ТРИЗ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3568" y="1988840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Обучение  составлению  сравнений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63888" y="1484784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Обогащение словаря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084168" y="1772816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Составление  рифмованных текстов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67744" y="4365104"/>
            <a:ext cx="22825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Обучение  составлению  загадок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96136" y="4149080"/>
            <a:ext cx="2520280" cy="1058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Создание  текстов  сказочного  содержания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87824" y="2996952"/>
            <a:ext cx="288032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dirty="0" smtClean="0">
                <a:solidFill>
                  <a:srgbClr val="C00000"/>
                </a:solidFill>
                <a:ea typeface="SimSun"/>
                <a:cs typeface="Symbol"/>
              </a:rPr>
              <a:t>       </a:t>
            </a:r>
            <a:r>
              <a:rPr lang="ru-RU" sz="1600" b="1" dirty="0" smtClean="0">
                <a:solidFill>
                  <a:srgbClr val="C00000"/>
                </a:solidFill>
                <a:ea typeface="SimSun"/>
                <a:cs typeface="Symbol"/>
              </a:rPr>
              <a:t>Обучение творческому рассказыванию по картине;</a:t>
            </a:r>
            <a:endParaRPr lang="ru-RU" sz="1600" b="1" dirty="0">
              <a:solidFill>
                <a:srgbClr val="C00000"/>
              </a:solidFill>
              <a:ea typeface="SimSun"/>
              <a:cs typeface="Symbo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6552728" cy="605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Обучение детей творческому рассказыванию по картине 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При рассматривании картины используются следующие методические приемы: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Игровая мотивация «Волшебная картина»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«Подзорная труба»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«Фотографирование»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«Вхождение в картину»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«Живые картинки»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Игра «Превращение в объект на картине».</a:t>
            </a:r>
          </a:p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68760"/>
            <a:ext cx="65527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 smtClean="0">
                <a:solidFill>
                  <a:srgbClr val="FF0000"/>
                </a:solidFill>
              </a:rPr>
              <a:t>«</a:t>
            </a:r>
            <a:r>
              <a:rPr lang="ru-RU" alt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Подбор прилагательных» или «Волшебный мешок»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игра интересна детям любого возраста, имеет несколько степеней сложности игры: малышам необходим наглядный единичный образ, старшим детям — словесный и не менее 2—3 образов. Содержание же игры заключается в следующем: ведущий показывает игрушку, картинку или называет слово, а участники по очереди называют как можно больше признаков, соответствующих предложенному объекту. Выигрывает тот, кто назовет для каждого из предъявленных предметов как можно больше признаков. Например, "собака" — большая, лохматая, добрая, веселая, охотничья, старая и т. п.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-1035496"/>
            <a:ext cx="6624736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 «Зачем ? Какой?», «Волшебный мешок»,</a:t>
            </a:r>
            <a:b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«Снежный ком»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 делятся  на  две  команды «Зачем?»   и  «Какой?».                    Первая  команда  придумывает  способы  использования  какого-нибудь  объекта, например, чистого  листа  бумаги (рисовать, вырезать,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промакивать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т.д.)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Вторая  команда  «Украшает» объект.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ребенок «опускает» слово в мешок и запоминает. На счет один, два, три – «выпустили» слова( активизация словаря, развитие кратковременной памяти.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дарю тебе слово…  (цепочка слов, например, сладкий – что может быть сладким? – сахар; сахар какой? – белый, что может быть белым? – снег и т.д. </a:t>
            </a:r>
            <a:b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«Цепочка»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Учить детей выделять признаки объектов. Развивать, обогащать, активизировать словарь.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Ведущий показывает ребенку картинку с изображением объекта, он называет его. Затем картинка передается другому ребенку. Он должен назвать один из признаков объекта и передать картинку следующему. Нужно назвать как можно больше признаков и не повториться. Рекомендуется с младшего возраста.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-1323528"/>
            <a:ext cx="662473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«Угадай по описанию» («Аноним»)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учить детей по описанию определять объект, развивать связную речь, умение составлять простые и сложные предложения.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Ведущий показывает картинку с изображенным объектом только одному из детей. Ребенок описывает объект (не называя его) так, чтобы остальные играющие догадались, о чем идет речь. 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Правило: ведущий описывает объект, следуя от общего к частному. 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altLang="ru-RU" sz="2000" b="1" i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836712"/>
            <a:ext cx="60486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i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«Мой, моя, мое, мои» 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согласование местоимений мой, моя, мое, мои с существительными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На доску помещается четыре домика со схематическим изображением девочки (моя), мальчика (мой), солнышка (мое), девочки и мальчика (мои). Дети получают картинки с изображением различных предметов и «расселяют» их в нужные домики, составляя предложения: Это мой телефон. Это моя книга. И т.д.</a:t>
            </a:r>
            <a:r>
              <a:rPr lang="ru-RU" altLang="ru-RU" sz="2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-679817"/>
            <a:ext cx="66247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altLang="ru-RU" sz="2000" b="1" i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b="1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48680"/>
            <a:ext cx="74888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b="1" i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“Теремок”</a:t>
            </a: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Каждому игроку раздаются карточки с изображениями различных предметов. По одной карточке на каждого участника.  Если играете вдвоем, то можно просто положить колоду с детскими картами рубашкой верх и </a:t>
            </a:r>
            <a:r>
              <a:rPr lang="ru-RU" altLang="ru-RU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поочереди</a:t>
            </a: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вытаскивать картинки. Один из игроков назначается  хозяином условного теремка (коврик или детский домик), а другие (или другой) подходят к теремку  и просятся к нему в домик (на примере сказки):</a:t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Тук, тук, кто в теремочке живет?</a:t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Я, Гитара. А ты кто?</a:t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 я - удочка. Пусти меня в теремок?</a:t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Если скажешь, чем ты на меня похож, то пущу.</a:t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Гость должен сравнить оба рисунка, выявить общие признаки и назвать их. Например, и  гитары и  удочка сделаны из дерева. Или и у гитары и у удочки есть струна - веревочка. После этого гость заходит в теремок или просто помещает в домик карточку, и вступает в игру следующий участник игры, или тот же участник берет другую карточку из колоды.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80728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«Хорошо-плохо»  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у  детей  чувствительности  к  противоречиям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Обучение  формулированию  противоречий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Ход: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Дети делятся на две команды. Им показывают карточку с изображением объекта. Определив объект для анализа, команда «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называет, чем он хорош, а команда «П» - чем плох. За каждый правильный ответ дается жетон. Побеждает та команда, которая наберет больше жетонов.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«Зато…»</a:t>
            </a:r>
          </a:p>
          <a:p>
            <a:pPr>
              <a:buClr>
                <a:schemeClr val="accent3"/>
              </a:buClr>
              <a:defRPr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у  детей  чувствительности  к  противоречиям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Обучение  формулированию  противоречий.</a:t>
            </a:r>
          </a:p>
          <a:p>
            <a:pPr>
              <a:buClr>
                <a:schemeClr val="accent3"/>
              </a:buClr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Идет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дождь-я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гуляю, ЗАТО могу целый день рисовать. Вышел на улицу и упал в лужу, ЗАТО,,,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168315"/>
            <a:ext cx="1050560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Технологии речевого развития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ТРИЗ (Теория Решения Изобретательских Задач)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Сказкотерапия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Мнемотехника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технологии В.В.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Лэпбук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Логоритмика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Сочинительство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Экспериментирование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Артикуляционная гимнастика 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т.д.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82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412776"/>
            <a:ext cx="77426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«Использование </a:t>
            </a:r>
            <a:r>
              <a:rPr lang="ru-RU" sz="6000" b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ТРИЗ-технологии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в речевом развитии дошкольников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764704"/>
            <a:ext cx="6336704" cy="5703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 - Теория Решения Изобретательских Задач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Основная задача ТРИЗ – это не сообщение новых знаний, а обучение детей способам самостоятельного добывания информации, что возможно  через поисковую деятельность,  через организованное коллективное рассуждение, через игры.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2808287" cy="4105275"/>
          </a:xfrm>
          <a:prstGeom prst="rect">
            <a:avLst/>
          </a:prstGeom>
          <a:noFill/>
          <a:ln w="9525" cap="rnd">
            <a:solidFill>
              <a:schemeClr val="hlink"/>
            </a:solidFill>
            <a:prstDash val="sysDot"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486003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Родоначальник, </a:t>
            </a:r>
            <a:b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основатель, «Отец» </a:t>
            </a:r>
            <a:r>
              <a:rPr lang="ru-RU" alt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ТРИЗа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Генрих </a:t>
            </a:r>
            <a:r>
              <a:rPr lang="ru-RU" alt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endParaRPr lang="ru-RU" alt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alt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инженер, писатель-фантаст, ученый. Родом из Баку. Имеет  несколько  десятков  изобретений.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авторское свидетельство  изобретателя  получил в  10  классе  за  аппарат  погружения  в  воду.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 из  самых  интересных изобретений - скафандр  для горноспасателей.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1945 году принялся за разработку научной технологии творчества. Очень  многое  сделал  для  организации 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ТРИЗ-движения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 мире.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08720"/>
            <a:ext cx="67687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"Каждый ребенок изначально талантлив и даже гениален, но его надо научить ориентироваться в современном мире, чтобы при минимуме затрат достичь максимального эффекта"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(Генрих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s://topy-topy.ru/wp-content/uploads/2013/09/%D0%98-%D1%81%D0%BD%D0%BE%D0%B2%D0%B0-%D0%B2-%D1%88%D0%BA%D0%BE%D0%BB%D1%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149080"/>
            <a:ext cx="2641923" cy="1633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052736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 – это технология творчества, цель которой – стимулировать воображение, научить мылить системно и вместе с тем нестандартно. ТРИЗ располагает конкретными приёмами, правилами, инструментами творчества.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работе с детьми, по данной технологии педагоги придерживаются следующего:</a:t>
            </a:r>
            <a:endParaRPr lang="ru-RU" sz="2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Выслушивать каждого желающего.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Давать только положительные оценки, они раскрепощают!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Говорить: интересно, необычно, хорошо, любопытно!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Импровизировать в беседах на занятиях и идти за логикой ребёнка, подчиняясь ей, не навязывая своего мнения.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Учить детей возражать взрослым и друг другу, но возражать аргументировано, предлагая что–то взамен или доказывая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i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692696"/>
            <a:ext cx="54543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результате занятий с применением технологии ТРИЗ у детей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Снимается чувство скованности,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Преодолевается застенчивость,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Развивается воображение, речевая и общая инициатива,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Повышается уровень познавательных способностей, что помогает детям освободиться от инерции мышления.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ТРИЗ для дошкольников – это система коллективных игр, занятий призванная не заменять основную программу, а максимально увеличить её эффективность.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476672"/>
            <a:ext cx="67687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Начинать деятельность с детьми нужно с постановки проблемы, поиска, цепочки вопросов: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Откуда?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Зачем?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Для чего?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Чем можно заменить?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Чем хорош?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Чем плох?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Чем полезен?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Чем неудобен?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Что делать?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Где можно использовать?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Как быть если…?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437</Words>
  <Application>Microsoft Office PowerPoint</Application>
  <PresentationFormat>Экран (4:3)</PresentationFormat>
  <Paragraphs>104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 речи  дошкольников  методами  ТРИЗ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10-5</cp:lastModifiedBy>
  <cp:revision>45</cp:revision>
  <dcterms:created xsi:type="dcterms:W3CDTF">2014-07-06T18:18:01Z</dcterms:created>
  <dcterms:modified xsi:type="dcterms:W3CDTF">2022-04-20T17:31:53Z</dcterms:modified>
</cp:coreProperties>
</file>