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 l="-3122" r="18193" b="10112"/>
          <a:stretch>
            <a:fillRect/>
          </a:stretch>
        </p:blipFill>
        <p:spPr bwMode="auto">
          <a:xfrm>
            <a:off x="-571536" y="0"/>
            <a:ext cx="97155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2130425"/>
            <a:ext cx="5072066" cy="1470025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«Виды дождей»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ÐÐ°ÑÑÐ¸Ð½ÐºÐ¸ Ð¿Ð¾ Ð·Ð°Ð¿ÑÐ¾ÑÑ ÐºÐ°ÑÑÐ¸Ð½ÐºÐ¸ Ð³ÑÐ¸Ð±Ð½Ð¾Ð¹ Ð´Ð¾Ð¶Ð´Ñ"/>
          <p:cNvPicPr>
            <a:picLocks noChangeAspect="1" noChangeArrowheads="1"/>
          </p:cNvPicPr>
          <p:nvPr/>
        </p:nvPicPr>
        <p:blipFill>
          <a:blip r:embed="rId2"/>
          <a:srcRect l="14883" t="8705" r="22780" b="30172"/>
          <a:stretch>
            <a:fillRect/>
          </a:stretch>
        </p:blipFill>
        <p:spPr bwMode="auto">
          <a:xfrm>
            <a:off x="0" y="857232"/>
            <a:ext cx="9144000" cy="6018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285728"/>
            <a:ext cx="4211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«Грибной дождь»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ÐºÐ°ÑÑÐ¸Ð½ÐºÐ¸ Ð»Ð¸Ð²ÐµÐ½Ñ"/>
          <p:cNvPicPr>
            <a:picLocks noChangeAspect="1" noChangeArrowheads="1"/>
          </p:cNvPicPr>
          <p:nvPr/>
        </p:nvPicPr>
        <p:blipFill>
          <a:blip r:embed="rId2"/>
          <a:srcRect l="8789" r="16211" b="11458"/>
          <a:stretch>
            <a:fillRect/>
          </a:stretch>
        </p:blipFill>
        <p:spPr bwMode="auto">
          <a:xfrm>
            <a:off x="0" y="785770"/>
            <a:ext cx="9144000" cy="60722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214290"/>
            <a:ext cx="28232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    «Ливень</a:t>
            </a:r>
            <a:r>
              <a:rPr lang="ru-RU" sz="3600" b="1" dirty="0" smtClean="0">
                <a:solidFill>
                  <a:srgbClr val="0070C0"/>
                </a:solidFill>
              </a:rPr>
              <a:t>»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 r="13088"/>
          <a:stretch>
            <a:fillRect/>
          </a:stretch>
        </p:blipFill>
        <p:spPr bwMode="auto">
          <a:xfrm>
            <a:off x="0" y="857232"/>
            <a:ext cx="9144000" cy="601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214290"/>
            <a:ext cx="4397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«Грозовой дождь»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ÐºÐ°ÑÑÐ¸Ð½ÐºÐ¸ ÐºÐ¾ÑÐ¾Ð¹  Ð´Ð¾Ð¶Ð´Ñ"/>
          <p:cNvPicPr>
            <a:picLocks noChangeAspect="1" noChangeArrowheads="1"/>
          </p:cNvPicPr>
          <p:nvPr/>
        </p:nvPicPr>
        <p:blipFill>
          <a:blip r:embed="rId2"/>
          <a:srcRect l="658" b="5042"/>
          <a:stretch>
            <a:fillRect/>
          </a:stretch>
        </p:blipFill>
        <p:spPr bwMode="auto">
          <a:xfrm>
            <a:off x="0" y="1000108"/>
            <a:ext cx="9162511" cy="586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71736" y="214290"/>
            <a:ext cx="36762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«Косой дождь»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ÑÑÑÐµÑÑÑ Ð¿Ð¾Ð´ Ð·Ð¾Ð½ÑÐ¾Ð¼ Ð¾Ñ Ð¾Ð±Ð»Ð¾Ð¶Ð½Ð¾Ð³Ð¾ Ð´Ð¾Ð¶Ð´Ñ"/>
          <p:cNvPicPr>
            <a:picLocks noChangeAspect="1" noChangeArrowheads="1"/>
          </p:cNvPicPr>
          <p:nvPr/>
        </p:nvPicPr>
        <p:blipFill>
          <a:blip r:embed="rId2"/>
          <a:srcRect l="4186" t="1184" b="13461"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214290"/>
            <a:ext cx="47115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«Обложной дождь»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 l="20000"/>
          <a:stretch>
            <a:fillRect/>
          </a:stretch>
        </p:blipFill>
        <p:spPr bwMode="auto">
          <a:xfrm>
            <a:off x="0" y="857250"/>
            <a:ext cx="9144000" cy="6000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214290"/>
            <a:ext cx="50652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«Моросящий дождь»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«Виды дождей»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«Виды дождей»»</dc:title>
  <dc:creator>admin12</dc:creator>
  <cp:lastModifiedBy>Admin</cp:lastModifiedBy>
  <cp:revision>3</cp:revision>
  <dcterms:created xsi:type="dcterms:W3CDTF">2019-03-25T16:53:41Z</dcterms:created>
  <dcterms:modified xsi:type="dcterms:W3CDTF">2020-05-29T18:41:24Z</dcterms:modified>
</cp:coreProperties>
</file>