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701"/>
  </p:normalViewPr>
  <p:slideViewPr>
    <p:cSldViewPr snapToGrid="0" snapToObjects="1">
      <p:cViewPr varScale="1">
        <p:scale>
          <a:sx n="107" d="100"/>
          <a:sy n="107" d="100"/>
        </p:scale>
        <p:origin x="2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2T09:53:26.333"/>
    </inkml:context>
    <inkml:brush xml:id="br0">
      <inkml:brushProperty name="width" value="0.1" units="cm"/>
      <inkml:brushProperty name="height" value="0.6" units="cm"/>
      <inkml:brushProperty name="color" value="#D9EAF5"/>
      <inkml:brushProperty name="inkEffects" value="pencil"/>
    </inkml:brush>
  </inkml:definitions>
  <inkml:trace contextRef="#ctx0" brushRef="#br0">1 1 16383,'0'0'0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2T09:53:51.176"/>
    </inkml:context>
    <inkml:brush xml:id="br0">
      <inkml:brushProperty name="width" value="0.1" units="cm"/>
      <inkml:brushProperty name="height" value="0.6" units="cm"/>
      <inkml:brushProperty name="color" value="#D9EAF5"/>
      <inkml:brushProperty name="inkEffects" value="pencil"/>
    </inkml:brush>
  </inkml:definitions>
  <inkml:trace contextRef="#ctx0" brushRef="#br0">225 1 16383,'0'29'0,"0"23"0,0 2 0,0 20 0,0 1 0,0 11 0,0 1 0,0-34 0,0-2 0,0 28 0,-2-27 0,-3-2 0,-8 21 0,-3 21 0,-3-24 0,5-1 0,2-11 0,-1-7 0,1 0 0,0 0 0,-1 7 0,1-5 0,-2 13 0,2-13 0,5 5 0,-4-14 0,10-8 0,-9-7 0,9-12 0,-3-1 0,4-5 0,0 1 0,0 4 0,0 1 0,-5 6 0,4-1 0,-4 0 0,5 7 0,-4-6 0,3 6 0,-4-7 0,5-5 0,0 0 0,0-6 0,0 0 0,0 0 0,0-4 0,0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2T09:53:53.558"/>
    </inkml:context>
    <inkml:brush xml:id="br0">
      <inkml:brushProperty name="width" value="0.1" units="cm"/>
      <inkml:brushProperty name="height" value="0.6" units="cm"/>
      <inkml:brushProperty name="color" value="#D9EAF5"/>
      <inkml:brushProperty name="inkEffects" value="pencil"/>
    </inkml:brush>
  </inkml:definitions>
  <inkml:trace contextRef="#ctx0" brushRef="#br0">527 1 16383,'18'0'0,"7"0"0,9 0 0,1 0 0,12 0 0,-5 0 0,0 0 0,5 0 0,-11 0 0,4 0 0,-12 0 0,4 5 0,-10 1 0,4 4 0,-6 5 0,-4-4 0,-2 8 0,-4-3 0,0-1 0,0 4 0,0-3 0,-5-1 0,4 4 0,-7-3 0,2 4 0,-4 6 0,0-4 0,0 10 0,0-4 0,0 5 0,0 1 0,0-1 0,0-5 0,0-2 0,0-5 0,0-6 0,0 4 0,0-3 0,0-1 0,0 4 0,0-3 0,0-1 0,0 4 0,-4-8 0,3 8 0,-7-9 0,2 4 0,-3-4 0,0-1 0,-6 1 0,5-1 0,-5-4 0,1 4 0,3-8 0,-8 4 0,4-5 0,-6 0 0,-20 6 0,10 0 0,-17 1 0,14 3 0,1-9 0,-24 10 0,18-4 0,-18 5 0,24 0 0,-1-6 0,6 3 0,7-8 0,1 4 0,10-5 0,-4 0 0,9-4 0,1-1 0,4-4 0,4 0 0,6-1 0,11 0 0,1 4 0,10-4 0,-4 9 0,5-10 0,1 10 0,-1-9 0,8 9 0,1-4 0,6 5 0,1 0 0,0 0 0,0 0 0,-1 0 0,1 0 0,-7 0 0,5 5 0,-18 1 0,10 6 0,-17-2 0,4 1 0,-5-1 0,-1 0 0,0 5 0,-4-5 0,-2 10 0,0-5 0,-2 5 0,3 1 0,-5-1 0,0 1 0,-4 5 0,-2 2 0,1-1 0,-4 12 0,3-10 0,-4 12 0,0-1 0,0-5 0,0 12 0,0-12 0,0-1 0,0-8 0,0-5 0,0-1 0,0 1 0,-4-1 0,-1-5 0,-5 0 0,0-6 0,1 0 0,0 0 0,-1 0 0,-4 1 0,4-1 0,-5 1 0,1 0 0,3-1 0,-8-4 0,9-1 0,-22 2 0,0 6 0,-10 1 0,2 4 0,6-1 0,-6-3 0,-38 20 0,20-17 0,-20 12 0,23-10 0,18-5 0,-18 5 0,6-5 0,5-2 0,-11 2 0,20-7 0,-12-1 0,12-5 0,-6 0 0,8 0 0,-1 0 0,6 0 0,-4 0 0,4 0 0,0-4 0,-4-7 0,4-1 0,0-9 0,2 5 0,5-5 0,6 6 0,0 0 0,6 1 0,-1 3 0,5-3 0,0 5 0,5 0 0,0 0 0,0 1 0,0-1 0,0 4 0,0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2T09:53:56.038"/>
    </inkml:context>
    <inkml:brush xml:id="br0">
      <inkml:brushProperty name="width" value="0.1" units="cm"/>
      <inkml:brushProperty name="height" value="0.6" units="cm"/>
      <inkml:brushProperty name="color" value="#D9EAF5"/>
      <inkml:brushProperty name="inkEffects" value="pencil"/>
    </inkml:brush>
  </inkml:definitions>
  <inkml:trace contextRef="#ctx0" brushRef="#br0">88 0 16383,'0'31'0,"0"4"0,0 21 0,0-18 0,0 31 0,0-21 0,0 18 0,0-9 0,0-15 0,0-2 0,0-12 0,-6 18 0,4-25 0,-4 24 0,2-28 0,-2 15 0,-5-4 0,4 5 0,-2-5 0,3-2 0,0-5 0,-3-1 0,8 0 0,-4-4 0,1-2 0,3-5 0,-3-7 0,4-11 0,0-2 0,0-7 0,0 9 0,0-5 0,0 3 0,4-8 0,2 3 0,4 1 0,0-5 0,0 5 0,4-6 0,2 1 0,5-1 0,-1 0 0,1 5 0,-1-3 0,6 2 0,3-11 0,12 3 0,-3-10 0,9 9 0,-11-3 0,6 0 0,-14 5 0,6-4 0,-7 6 0,7 0 0,-6 0 0,4 0 0,-5 0 0,1 1 0,-2 4 0,-5 2 0,-6 5 0,-1 0 0,-4 5 0,-1-3 0,0 7 0,-8 0 0,2 6 0,-7 4 0,0 0 0,-1 0 0,-5 6 0,0 0 0,0 5 0,-1 1 0,1-1 0,0 0 0,-1 7 0,1-5 0,-1 4 0,5-6 0,-4 6 0,5-4 0,-7 10 0,7-4 0,-5 6 0,3 6 0,-5-5 0,6 5 0,-4-6 0,3 0 0,1-7 0,1-6 0,0-1 0,4-10 0,-3 4 0,4-4 0,-5-1 0,4 5 0,-7 1 0,7 1 0,-4 3 0,0-4 0,4 6 0,-8-1 0,8 0 0,-4-4 0,1-2 0,3 0 0,-3-3 0,4 3 0,0-5 0,-4-4 0,-1-1 0,1-4 0,0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2T09:54:01.628"/>
    </inkml:context>
    <inkml:brush xml:id="br0">
      <inkml:brushProperty name="width" value="0.1" units="cm"/>
      <inkml:brushProperty name="height" value="0.6" units="cm"/>
      <inkml:brushProperty name="color" value="#D9EAF5"/>
      <inkml:brushProperty name="inkEffects" value="pencil"/>
    </inkml:brush>
  </inkml:definitions>
  <inkml:trace contextRef="#ctx0" brushRef="#br0">354 0 16383,'0'25'0,"0"1"0,-5 8 0,-7-1 0,0 1 0,-9 0 0,8-7 0,-3 5 0,5-4 0,1 0 0,-2 4 0,-4-4 0,4 5 0,-9 1 0,2 6 0,1-5 0,-4 5 0,5-6 0,-1 0 0,2-1 0,1-5 0,3-2 0,-3-6 0,4 1 0,6-6 0,-4 4 0,7-8 0,-6 3 0,7-5 0,-4 0 0,5-4 0,0-1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2T09:54:02.870"/>
    </inkml:context>
    <inkml:brush xml:id="br0">
      <inkml:brushProperty name="width" value="0.1" units="cm"/>
      <inkml:brushProperty name="height" value="0.6" units="cm"/>
      <inkml:brushProperty name="color" value="#D9EAF5"/>
      <inkml:brushProperty name="inkEffects" value="pencil"/>
    </inkml:brush>
  </inkml:definitions>
  <inkml:trace contextRef="#ctx0" brushRef="#br0">0 250 16383,'25'0'0,"-1"0"0,3 0 0,0 0 0,7-5 0,-1-6 0,8-2 0,1-4 0,0 0 0,5-1 0,-12-5 0,5 4 0,-6-2 0,-1 9 0,-5-9 0,-2 9 0,-10 2 0,-2 1 0,-5 8 0,0-3 0,1 0 0,-1 3 0,0-3 0,-1 4 0,1 0 0,0-4 0,0 3 0,1-4 0,-1 1 0,0 3 0,0-7 0,-4 7 0,-1-3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2T09:54:04.417"/>
    </inkml:context>
    <inkml:brush xml:id="br0">
      <inkml:brushProperty name="width" value="0.1" units="cm"/>
      <inkml:brushProperty name="height" value="0.6" units="cm"/>
      <inkml:brushProperty name="color" value="#D9EAF5"/>
      <inkml:brushProperty name="inkEffects" value="pencil"/>
    </inkml:brush>
  </inkml:definitions>
  <inkml:trace contextRef="#ctx0" brushRef="#br0">0 0 16383,'0'19'0,"4"-5"0,6 5 0,6-8 0,0 14 0,3-7 0,-7 8 0,7-6 0,-7 1 0,7-5 0,-8 3 0,4-8 0,-6 3 0,1 0 0,-1-3 0,1 3 0,4 0 0,-3-3 0,3 8 0,-4-9 0,-1 4 0,0-4 0,1-1 0,-1 0 0,-4 0 0,3 0 0,-3 1 0,0-1 0,4-4 0,-8 3 0,7-3 0,-7 4 0,6-4 0,-6 3 0,3-7 0,-4 3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2T09:54:06.744"/>
    </inkml:context>
    <inkml:brush xml:id="br0">
      <inkml:brushProperty name="width" value="0.1" units="cm"/>
      <inkml:brushProperty name="height" value="0.6" units="cm"/>
      <inkml:brushProperty name="color" value="#D9EAF5"/>
      <inkml:brushProperty name="inkEffects" value="pencil"/>
    </inkml:brush>
  </inkml:definitions>
  <inkml:trace contextRef="#ctx0" brushRef="#br0">0 1011 16383,'12'-61'0,"-9"13"0,19-7 0,-9 20 0,5-6 0,2 13 0,-8 2 0,2 10 0,-4-3 0,0 8 0,-5-3 0,4 0 0,3-14 0,4 4 0,7-15 0,-2 17 0,-4-4 0,-3 5 0,1 5 0,-4-3 0,4 12 0,-10-6 0,3 11 0,-7-6 0,7-2 0,3-11 0,6-1 0,5-10 0,-2 10 0,2-10 0,-6 19 0,0-17 0,-6 22 0,0-12 0,-1 15 0,-4-3 0,3 7 0,-7-7 0,7-1 0,3-12 0,5-6 0,1-1 0,3 2 0,-8 6 0,2 8 0,-4-6 0,-1 12 0,1-5 0,-1 3 0,-4 11 0,-1-2 0,-4 12 0,0-2 0,0 8 0,0-4 0,0 11 0,0-4 0,0 10 0,0-4 0,0 12 0,0-5 0,0 6 0,0-8 0,0 8 0,0-6 0,0 12 0,0-12 0,6 12 0,0-12 0,6 6 0,-1-8 0,-5 1 0,3-6 0,-7-2 0,7 0 0,-8-9 0,4 8 0,0-10 0,-4 1 0,4 3 0,-5-4 0,4 6 0,-3-1 0,4 1 0,-1-6 0,-3 4 0,3-9 0,-4 5 0,0-6 0,0 0 0,0 0 0,0 0 0,3-4 0,-2 3 0,3-4 0,-4 1 0,0-1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2T09:54:07.836"/>
    </inkml:context>
    <inkml:brush xml:id="br0">
      <inkml:brushProperty name="width" value="0.1" units="cm"/>
      <inkml:brushProperty name="height" value="0.6" units="cm"/>
      <inkml:brushProperty name="color" value="#D9EAF5"/>
      <inkml:brushProperty name="inkEffects" value="pencil"/>
    </inkml:brush>
  </inkml:definitions>
  <inkml:trace contextRef="#ctx0" brushRef="#br0">0 0 16383,'16'0'0,"7"0"0,4 0 0,13 0 0,-10 0 0,15 0 0,-21 0 0,15 0 0,-5 0 0,-4 0 0,15 0 0,-21 0 0,9 0 0,-7 0 0,-9 0 0,3 0 0,-11 0 0,0 0 0,1 0 0,-1 0 0,0 0 0,0 0 0,0 0 0,6 5 0,-5-4 0,9 3 0,-8 0 0,3-3 0,-5 4 0,0-5 0,0 0 0,0 0 0,-4 0 0,-1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2T09:54:25.693"/>
    </inkml:context>
    <inkml:brush xml:id="br0">
      <inkml:brushProperty name="width" value="0.1" units="cm"/>
      <inkml:brushProperty name="height" value="0.6" units="cm"/>
      <inkml:brushProperty name="color" value="#D9EAF5"/>
      <inkml:brushProperty name="inkEffects" value="pencil"/>
    </inkml:brush>
  </inkml:definitions>
  <inkml:trace contextRef="#ctx0" brushRef="#br0">14 298 16383,'0'-10'0,"0"0"0,0 4 0,0-1 0,0 1 0,0-1 0,0 1 0,0-1 0,0 0 0,0-4 0,0 0 0,0-1 0,0 1 0,0 4 0,0 0 0,0 0 0,0 1 0,0-1 0,0 1 0,0-1 0,0 0 0,0-3 0,0 2 0,0-7 0,0 7 0,0-2 0,-3 3 0,2 0 0,-2 0 0,3 0 0,0 0 0,-3 0 0,3 1 0,-3-1 0,3 0 0,0 1 0,0-1 0,0 3 0,0 1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2T09:54:19.307"/>
    </inkml:context>
    <inkml:brush xml:id="br0">
      <inkml:brushProperty name="width" value="0.1" units="cm"/>
      <inkml:brushProperty name="height" value="0.6" units="cm"/>
      <inkml:brushProperty name="color" value="#D9EAF5"/>
      <inkml:brushProperty name="inkEffects" value="pencil"/>
    </inkml:brush>
  </inkml:definitions>
  <inkml:trace contextRef="#ctx0" brushRef="#br0">0 1 16383,'0'39'0,"0"-2"0,0 23 0,0 1 0,0 14 0,0 1 0,0-1 0,0-14 0,0-19 0,0-3 0,0-15 0,0-3 0,0-7 0,0 0 0,0 0 0,0-1 0,0 1 0,0 0 0,0 16 0,0-12 0,0 20 0,0-15 0,0 0 0,0-1 0,0-9 0,0 1 0,0 0 0,0-6 0,0-2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2T09:53:32.484"/>
    </inkml:context>
    <inkml:brush xml:id="br0">
      <inkml:brushProperty name="width" value="0.1" units="cm"/>
      <inkml:brushProperty name="height" value="0.6" units="cm"/>
      <inkml:brushProperty name="color" value="#D9EAF5"/>
      <inkml:brushProperty name="inkEffects" value="pencil"/>
    </inkml:brush>
  </inkml:definitions>
  <inkml:trace contextRef="#ctx0" brushRef="#br0">1 1 16383,'0'33'0,"0"23"0,0-3 0,0 30 0,0-15 0,0 24 0,0-29 0,3-2 0,1 0 0,-2 7 0,7-12 0,3 2 0,4 28 0,0 11 0,4 0 0,-6-3 0,2-9 0,4 0 0,-6-8 0,0-3 0,4-15 0,-4 5 0,4-6 0,-5 0 0,0 6 0,0-5 0,5-1 0,-4-2 0,3-14 0,-6-7 0,0-3 0,-5-10 0,3-1 0,-4-7 0,0-5 0,4 5 0,-4 2 0,1 4 0,3 6 0,-2 2 0,-1 0 0,3-2 0,-8-6 0,4 0 0,-1-4 0,-3-2 0,3-5 0,-4 0 0,0-7 0,0-14 0,0 4 0,0-7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2T09:54:21.179"/>
    </inkml:context>
    <inkml:brush xml:id="br0">
      <inkml:brushProperty name="width" value="0.1" units="cm"/>
      <inkml:brushProperty name="height" value="0.6" units="cm"/>
      <inkml:brushProperty name="color" value="#D9EAF5"/>
      <inkml:brushProperty name="inkEffects" value="pencil"/>
    </inkml:brush>
  </inkml:definitions>
  <inkml:trace contextRef="#ctx0" brushRef="#br0">1 0 16383,'0'21'0,"0"1"0,0 2 0,0 5 0,0-13 0,0 12 0,0-4 0,0-1 0,0 6 0,0-6 0,0 1 0,0 5 0,0-6 0,0 0 0,0-1 0,0-8 0,0 0 0,0-1 0,0 1 0,0 0 0,0-1 0,0 0 0,0 1 0,0 0 0,0 7 0,0-5 0,0 13 0,0-6 0,0 8 0,0-8 0,0 6 0,0-13 0,0 6 0,0-8 0,0-1 0,0 1 0,0 0 0,0-1 0,0 0 0,0-7 0,0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2T09:54:32.351"/>
    </inkml:context>
    <inkml:brush xml:id="br0">
      <inkml:brushProperty name="width" value="0.1" units="cm"/>
      <inkml:brushProperty name="height" value="0.6" units="cm"/>
      <inkml:brushProperty name="color" value="#D9EAF5"/>
      <inkml:brushProperty name="inkEffects" value="pencil"/>
    </inkml:brush>
  </inkml:definitions>
  <inkml:trace contextRef="#ctx0" brushRef="#br0">1 1 16383,'7'14'0,"0"0"0,1 1 0,3 0 0,-2 5 0,5-4 0,-5 4 0,6 0 0,-6-4 0,6 4 0,-3-1 0,0-3 0,4 8 0,-3-3 0,-1 0 0,4 3 0,-3-4 0,3 1 0,0 3 0,-1-8 0,-2 4 0,1-8 0,-2 2 0,4-5 0,-1 5 0,0-6 0,0 3 0,1-3 0,-1 3 0,0-2 0,0 2 0,1-4 0,-1 1 0,0-4 0,5-1 0,-4-3 0,8 0 0,-3 0 0,-1 0 0,4 0 0,-3 0 0,0 0 0,3 0 0,-4 0 0,5 0 0,1 0 0,-6 0 0,4-7 0,-7 5 0,-2-8 0,0 5 0,-7-2 0,2 3 0,-3-2 0,0 2 0,-3-3 0,2 0 0,-2-3 0,3-2 0,4-3 0,1 0 0,3-1 0,0 1 0,1 0 0,-1-1 0,-4 5 0,4 0 0,-8 7 0,4-3 0,-7 1 0,2-1 0,-2-7 0,2 7 0,2-8 0,-1 7 0,0-6 0,1 2 0,-1-3 0,1 4 0,3-4 0,-4 7 0,4-2 0,-4 6 0,-3-3 0,2 7 0,-5-6 0,2 5 0,-3-2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2T09:51:38.934"/>
    </inkml:context>
    <inkml:brush xml:id="br0">
      <inkml:brushProperty name="width" value="0.2" units="cm"/>
      <inkml:brushProperty name="height" value="1.2" units="cm"/>
      <inkml:brushProperty name="color" value="#FFFFFF"/>
      <inkml:brushProperty name="inkEffects" value="pencil"/>
    </inkml:brush>
  </inkml:definitions>
  <inkml:trace contextRef="#ctx0" brushRef="#br0">1 0 16383,'0'0'0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2T09:51:49.575"/>
    </inkml:context>
    <inkml:brush xml:id="br0">
      <inkml:brushProperty name="width" value="0.2" units="cm"/>
      <inkml:brushProperty name="height" value="1.2" units="cm"/>
      <inkml:brushProperty name="color" value="#FFFFFF"/>
      <inkml:brushProperty name="inkEffects" value="pencil"/>
    </inkml:brush>
  </inkml:definitions>
  <inkml:trace contextRef="#ctx0" brushRef="#br0">8 0 16383,'8'44'0,"-1"30"0,-7 20 0,0 0 0,0-21 0,0-1 0,0 16 0,0-9 0,0 6 0,0-3 0,0-1 0,0 0 0,0 2 0,0 15 0,0-4 0,0-30 0,0-3 0,0 7 0,0-3 0,0 27 0,-5-40 0,0-1 0,3 25 0,-8-3 0,10-13 0,0 1 0,0 1 0,0-1 0,0-11 0,0-2 0,0-20 0,0 7 0,0-16 0,0 6 0,0-8 0,0-1 0,0 0 0,0-7 0,0-2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2T09:51:52.153"/>
    </inkml:context>
    <inkml:brush xml:id="br0">
      <inkml:brushProperty name="width" value="0.2" units="cm"/>
      <inkml:brushProperty name="height" value="1.2" units="cm"/>
      <inkml:brushProperty name="color" value="#FFFFFF"/>
      <inkml:brushProperty name="inkEffects" value="pencil"/>
    </inkml:brush>
  </inkml:definitions>
  <inkml:trace contextRef="#ctx0" brushRef="#br0">1 1 16383,'92'2'0,"0"0"0,0 0 0,0-1 0,0 1 0,0 0 0,1 0 0,-1 0 0,-16 8 0,-15 2 0,14-1 0,1-8 0,19-2 0,13-3 0,4 1 0,-6 1 0,-13 3 0,-22 6 0,-31 7 0,-33 37 0,-7-33 0,-7 11 0,-3-14 0,-8 9 0,-8 2 0,5 9 0,-14 0 0,-7 13 0,0 1 0,-20 4 0,8 6 0,-8-18 0,-5 21 0,16-22 0,-10 10 0,21-15 0,-8 2 0,10-10 0,1-2 0,0-9 0,-11 2 0,17-2 0,-15 1 0,18-1 0,-10 0 0,1 1 0,-1-1 0,1 1 0,0 0 0,-1-1 0,10-8 0,-7 7 0,15-15 0,-15 15 0,16-15 0,-7 6 0,24-8 0,24 0 0,18 0 0,11 0 0,7 0 0,-8 0 0,11 0 0,-10 0 0,7 0 0,-8 0 0,11 0 0,0 0 0,-11 0 0,9 9 0,-19-7 0,18 16 0,-18-15 0,7 14 0,-10-15 0,0 14 0,0-5 0,0 7 0,-8-7 0,5 5 0,-6-6 0,0 8 0,-2 0 0,0-1 0,-7 0 0,7 1 0,-10-2 0,1 1 0,-8 0 0,6-1 0,-13 1 0,6 0 0,0 9 0,-6-7 0,6 7 0,-8-10 0,0 1 0,0 0 0,0 0 0,0-1 0,0 1 0,0 0 0,0 9 0,0-7 0,0 6 0,0-8 0,0 0 0,-7 0 0,-4 9 0,-6-7 0,-1 7 0,1-10 0,0 1 0,0 0 0,0-1 0,0 1 0,-9 1 0,7-1 0,-16 1 0,7 0 0,-10 0 0,1 1 0,-11 0 0,-3 1 0,1-9 0,-9 7 0,8-16 0,1 15 0,-9-14 0,19 5 0,-8-8 0,0 0 0,8 0 0,-7 0 0,9 0 0,1 0 0,0 0 0,0 0 0,8 0 0,-6 0 0,16 0 0,-7 0 0,9 0 0,0 0 0,0 0 0,1 0 0,0 0 0,0-7 0,7 5 0,2-5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2T09:51:54.559"/>
    </inkml:context>
    <inkml:brush xml:id="br0">
      <inkml:brushProperty name="width" value="0.2" units="cm"/>
      <inkml:brushProperty name="height" value="1.2" units="cm"/>
      <inkml:brushProperty name="color" value="#FFFFFF"/>
      <inkml:brushProperty name="inkEffects" value="pencil"/>
    </inkml:brush>
  </inkml:definitions>
  <inkml:trace contextRef="#ctx0" brushRef="#br0">0 839 16383,'74'67'0,"0"-1"0,0 1 0,0 0 0,0 0 0,-2-12 0,1-1 0,-2 1 0,16 15 0,3 1 0,-8-13 0,-21-26 0,0-32 0,-44 0 0,0-7 0,0-12 0,1-9 0,1-9 0,0-11 0,0 8 0,1-19 0,-1 8 0,1 1 0,0-9 0,-1 8 0,1 1 0,-9 2 0,6 0 0,-15 8 0,8-8 0,-1 0 0,-7 8 0,7-8 0,-9 10 0,0 1 0,8-1 0,-6 1 0,6 0 0,-8-1 0,0 10 0,0-7 0,0 6 0,0 1 0,0-7 0,0 16 0,0-16 0,0 15 0,-8-15 0,-1 16 0,-9-7 0,1 9 0,-9-1 0,6 1 0,-6-1 0,9 1 0,0 0 0,-9-1 0,-2 9 0,0-7 0,-7 6 0,6 0 0,-19-8 0,17 16 0,-14-15 0,16 15 0,-8-7 0,-1 9 0,10 0 0,-7 0 0,16 0 0,-7 0 0,-1 0 0,8 0 0,-7 0 0,9 0 0,0 0 0,1 0 0,-1 0 0,0 0 0,1 0 0,0 0 0,7 8 0,-5-6 0,12 12 0,-6-4 0,1-1 0,-2 6 0,-1-7 0,-4 1 0,12 6 0,-13-7 0,13 9 0,-12-1 0,12 1 0,-13 0 0,13 0 0,-13-1 0,5 1 0,1 9 0,-6-7 0,5 16 0,0-7 0,-7 9 0,8-9 0,-1 6 0,-6-6 0,6 9 0,-1 0 0,-6 0 0,15 1 0,-14-1 0,14-9 0,-15 7 0,15-16 0,-7 15 0,9-15 0,-8 16 0,6-16 0,-6 7 0,8 0 0,0-7 0,0 7 0,0-10 0,0 1 0,-8 0 0,6-1 0,-6 1 0,8 0 0,0 0 0,0-1 0,0-6 0,0-3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2T09:51:55.972"/>
    </inkml:context>
    <inkml:brush xml:id="br0">
      <inkml:brushProperty name="width" value="0.2" units="cm"/>
      <inkml:brushProperty name="height" value="1.2" units="cm"/>
      <inkml:brushProperty name="color" value="#FFFFFF"/>
      <inkml:brushProperty name="inkEffects" value="pencil"/>
    </inkml:brush>
  </inkml:definitions>
  <inkml:trace contextRef="#ctx0" brushRef="#br0">0 0 16383,'9'93'0,"0"-1"0,1 1 0,-1 0 0,0-1 0,0 1 0,0 0 0,1 0 0,-1-1 0,2 16 0,1 11 0,0 0 0,-1-6 0,-1-17 0,-3-25 0,-4-33 0,-3-31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2T09:51:58.734"/>
    </inkml:context>
    <inkml:brush xml:id="br0">
      <inkml:brushProperty name="width" value="0.2" units="cm"/>
      <inkml:brushProperty name="height" value="1.2" units="cm"/>
      <inkml:brushProperty name="color" value="#FFFFFF"/>
      <inkml:brushProperty name="inkEffects" value="pencil"/>
    </inkml:brush>
  </inkml:definitions>
  <inkml:trace contextRef="#ctx0" brushRef="#br0">0 283 16383,'89'-32'0,"0"0"0,0 1 0,0-1 0,0 0 0,18-8 0,7-4 0,-20 11 0,-45 26 0,-47 24 0,5 0 0,1-1 0,-6 1 0,5 0 0,-7 0 0,0-1 0,0 1 0,0 0 0,0 0 0,0-1 0,0 1 0,0 0 0,0-1 0,0 1 0,-8 0 0,7-1 0,-15-6 0,7 5 0,-8-6 0,0 8 0,0 0 0,0-1 0,0 1 0,-9-8 0,7 6 0,0-5 0,4-1 0,5 6 0,-7-13 0,0 13 0,0-14 0,0 14 0,0-13 0,8 13 0,-6-13 0,-4 14 0,0-14 0,-7 13 0,9-5 0,0 6 0,0-7 0,-9 7 0,7-6 0,-7 7 0,0 1 0,6-1 0,-6-7 0,9 5 0,0-6 0,0 8 0,0-8 0,0 6 0,0-13 0,8 13 0,-6-14 0,5 14 0,1-6 0,-6 0 0,19-2 0,14-7 0,12 0 0,14 0 0,-7 0 0,1 0 0,-1 0 0,0 0 0,0 0 0,0 0 0,-9 8 0,7 2 0,-7 0 0,0 5 0,7-5 0,-7 8 0,0-7 0,7 5 0,-16-6 0,7 7 0,0-8 0,-7 6 0,7-5 0,-9 7 0,-1-1 0,1 1 0,0 0 0,-8 0 0,6-1 0,-13 1 0,5 0 0,1-1 0,-6 1 0,5 0 0,-7 9 0,0-7 0,0 7 0,0-10 0,0 1 0,0 0 0,0 0 0,0 0 0,0-1 0,0 1 0,0-1 0,0 1 0,0 0 0,-8-1 0,-10 2 0,-2-1 0,-15 1 0,16-1 0,-16 2 0,7-2 0,-10-6 0,1 5 0,-1-6 0,1 1 0,0 5 0,-1-14 0,1 6 0,0 1 0,-1-7 0,1 6 0,8-8 0,-6 0 0,16 0 0,-16 0 0,16 0 0,-8 0 0,11 0 0,-1 0 0,0 0 0,0 0 0,0 0 0,-1 0 0,1 0 0,1 0 0,-1 0 0,8-7 0,2-2 0,0-7 0,5 7 0,-6 1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2T09:52:00.619"/>
    </inkml:context>
    <inkml:brush xml:id="br0">
      <inkml:brushProperty name="width" value="0.2" units="cm"/>
      <inkml:brushProperty name="height" value="1.2" units="cm"/>
      <inkml:brushProperty name="color" value="#FFFFFF"/>
      <inkml:brushProperty name="inkEffects" value="pencil"/>
    </inkml:brush>
  </inkml:definitions>
  <inkml:trace contextRef="#ctx0" brushRef="#br0">0 1771 16383,'0'-33'0,"0"-1"0,0-4 0,0-10 0,0-2 0,0-1 0,0-20 0,0 17 0,10-31 0,2 20 0,10-21 0,-1 10 0,0-1 0,1 3 0,-2 13 0,-9 0 0,7-1 0,-6-11 0,9 9 0,0-10 0,0 1 0,0 8 0,1-21 0,-3 33 0,2-18 0,-2 31 0,0-8 0,-9 20 0,6 1 0,-14 10 0,5 1 0,0 6 0,2 10 0,7 9 0,0 7 0,2 10 0,8-6 0,4 25 0,-1-13 0,9 26 0,-8-18 0,10 18 0,-1-7 0,-7 10 0,6 0 0,-16 0 0,15-11 0,-15 8 0,6-7 0,0-1 0,-7-2 0,7 0 0,-9-8 0,1 18 0,-1-18 0,0 8 0,8-11 0,-6 0 0,5 0 0,-7 0 0,-1 0 0,1 0 0,-9 0 0,6-9 0,-6 7 0,0-7 0,5 0 0,-13 7 0,6-16 0,-1 7 0,-5-9 0,5 0 0,-7 0 0,0-1 0,8-6 0,-6 4 0,5-5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2T09:52:01.993"/>
    </inkml:context>
    <inkml:brush xml:id="br0">
      <inkml:brushProperty name="width" value="0.2" units="cm"/>
      <inkml:brushProperty name="height" value="1.2" units="cm"/>
      <inkml:brushProperty name="color" value="#FFFFFF"/>
      <inkml:brushProperty name="inkEffects" value="pencil"/>
    </inkml:brush>
  </inkml:definitions>
  <inkml:trace contextRef="#ctx0" brushRef="#br0">1 200 16383,'97'-16'0,"0"0"0,-1 0 0,1 0 0,0 1 0,0-1 0,-1 0 0,13-1 0,13-2 0,-2 1 0,-16 2 0,-31 4 0,-46 6 0,-50 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2T09:53:34.918"/>
    </inkml:context>
    <inkml:brush xml:id="br0">
      <inkml:brushProperty name="width" value="0.1" units="cm"/>
      <inkml:brushProperty name="height" value="0.6" units="cm"/>
      <inkml:brushProperty name="color" value="#D9EAF5"/>
      <inkml:brushProperty name="inkEffects" value="pencil"/>
    </inkml:brush>
  </inkml:definitions>
  <inkml:trace contextRef="#ctx0" brushRef="#br0">0 226 16383,'15'-20'0,"7"-13"0,6 8 0,8-17 0,-8 19 0,2-11 0,-4 15 0,-9-1 0,2 14 0,-4 2 0,6 4 0,-1 0 0,1 0 0,5 0 0,2 0 0,5 0 0,7 0 0,-4 0 0,11 0 0,-12 0 0,12 0 0,-12 0 0,6 0 0,-1 0 0,-5 5 0,5 1 0,-6 6 0,-1 4 0,-5 0 0,-2 5 0,-5-5 0,-6 4 0,0-5 0,-5 6 0,0-1 0,1 0 0,-6 1 0,0-6 0,-5-1 0,0 1 0,0-5 0,0 4 0,0-5 0,0 6 0,0-5 0,0 9 0,-5 2 0,-7 7 0,-5 6 0,-6 6 0,-8 4 0,5 5 0,-12 3 0,14-15 0,-6 4 0,9-24 0,4 8 0,3-14 0,-1 3 0,5-4 0,-5-5 0,6-1 0,0-4 0,0 4 0,-1-3 0,-17 14 0,9-7 0,-21 13 0,17-4 0,-5-1 0,7 4 0,4-10 0,2 5 0,5-6 0,-1-4 0,9-1 0,6-12 0,5 2 0,8-8 0,-2-1 0,-1 4 0,10-9 0,-13 9 0,19-5 0,-14 6 0,15-1 0,-4 0 0,5 0 0,1-1 0,-1 1 0,7 5 0,-4-4 0,11 9 0,-12-5 0,5 6 0,-6 0 0,6 0 0,-5 0 0,5 0 0,-6 0 0,6 0 0,-5 0 0,12 0 0,-5 0 0,0 0 0,5 0 0,-5 6 0,14 1 0,-6 11 0,6 1 0,-7 5 0,-6 6 0,4-5 0,-16 3 0,8-5 0,-22-2 0,8 0 0,-13 5 0,3-4 0,-5 4 0,-4 0 0,-1-4 0,-5 17 0,0-9 0,0 10 0,0 0 0,0 2 0,0 0 0,0-2 0,-5-6 0,-1-6 0,-6 4 0,-9-4 0,1 13 0,-14-10 0,9 8 0,-1-16 0,-40 48 0,20-25 0,5-8 0,-1 1 0,-11 12 0,0-4 0,1-1 0,8-8 0,8-14 0,-11 5 0,9-9 0,-6 4 0,-2-6 0,22-8 0,-37 9 0,13 1 0,-19 1 0,2 3 0,15-10 0,-7 10 0,8-11 0,13 4 0,-3-5 0,17-7 0,1 0 0,6-5 0,6 0 0,0 0 0,-1 0 0,1 0 0,0 0 0,0-4 0,3-1 0,2-4 0,0 0 0,3-1 0,-3 1 0,4 0 0,0 0 0,0 0 0,0 0 0,0 4 0,0 1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2T09:52:07.742"/>
    </inkml:context>
    <inkml:brush xml:id="br0">
      <inkml:brushProperty name="width" value="0.2" units="cm"/>
      <inkml:brushProperty name="height" value="1.2" units="cm"/>
      <inkml:brushProperty name="color" value="#FFFFFF"/>
      <inkml:brushProperty name="inkEffects" value="pencil"/>
    </inkml:brush>
  </inkml:definitions>
  <inkml:trace contextRef="#ctx0" brushRef="#br0">0 1 16383,'0'42'0,"0"36"0,0-9 0,0-13 0,0 5 0,0-1 0,0 1 0,0 8 0,0 2 0,0-2 0,0 1 0,0 14 0,0 0 0,0-12 0,0 0 0,0 22 0,0 1 0,0-15 0,0 0 0,0 6 0,0 0 0,0-16 0,0-1 0,0 8 0,0-3 0,0-18 0,0-2 0,0 6 0,0-2 0,0 31 0,0 0 0,0-13 0,0-2 0,0-13 0,0 0 0,0-11 0,0-2 0,0-11 0,0-9 0,0-2 0,0-9 0,0 0 0,0-1 0,0 1 0,0-8 0,0-2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2T09:52:10.732"/>
    </inkml:context>
    <inkml:brush xml:id="br0">
      <inkml:brushProperty name="width" value="0.2" units="cm"/>
      <inkml:brushProperty name="height" value="1.2" units="cm"/>
      <inkml:brushProperty name="color" value="#FFFFFF"/>
      <inkml:brushProperty name="inkEffects" value="pencil"/>
    </inkml:brush>
  </inkml:definitions>
  <inkml:trace contextRef="#ctx0" brushRef="#br0">128 364 16383,'37'0'0,"15"0"0,-31 0 0,25-17 0,-18 5 0,20-16 0,-8 1 0,18-5 0,-18 3 0,8-8 0,-1 15 0,-7-13 0,18 12 0,-18-4 0,-1 8 0,-4 9 0,-7-6 0,0 14 0,7-15 0,-16 15 0,16-6 0,-16 8 0,15 0 0,-5 0 0,-1 0 0,7 0 0,-16 0 0,6 0 0,-8 0 0,9 0 0,-7 0 0,7 0 0,-9 7 0,0 3 0,-1 6 0,1 1 0,0 0 0,-1 0 0,-6-1 0,-3 1 0,-7 0 0,0 0 0,0-1 0,0 1 0,0 9 0,0-7 0,0 16 0,0-16 0,0 16 0,0-7 0,0 0 0,0 7 0,0-7 0,0 9 0,0-9 0,-9 18 0,-2-15 0,-18 27 0,8-18 0,-9 18 0,3-18 0,4 18 0,-12-18 0,13 8 0,-5-11 0,0 0 0,6 0 0,-6 0 0,0-8 0,6 6 0,-5-15 0,-1 15 0,7-7 0,-15 1 0,14 6 0,-14-6 0,15-1 0,-15 6 0,16-14 0,-17 6 0,17-9 0,-7 0 0,9 0 0,0 0 0,0 0 0,0-8 0,8 6 0,-6-13 0,13-2 0,9-9 0,4 0 0,13-6 0,-7 6 0,0-8 0,0 0 0,0 0 0,-1 7 0,10-6 0,2 6 0,9-1 0,1-5 0,-1 14 0,0-15 0,0 15 0,0-7 0,0 9 0,0 0 0,-9 0 0,7 0 0,-7 0 0,1 0 0,5 0 0,-5 0 0,8 0 0,-9 0 0,7 0 0,-16 8 0,16 2 0,-16 7 0,6 0 0,1 1 0,-7-1 0,16 1 0,-16-1 0,16 2 0,-7 7 0,1 2 0,6 10 0,-15-10 0,6 7 0,1-7 0,-8 0 0,8 7 0,-9-7 0,0 0 0,0 7 0,-9-7 0,8 9 0,-15 0 0,15 0 0,-15 0 0,14 1 0,-14-1 0,6-9 0,1 7 0,-7-16 0,6 16 0,-8-16 0,0 16 0,0-16 0,0 15 0,0-5 0,0 8 0,0 0 0,0 0 0,0-9 0,-8 7 0,-11-7 0,-2 9 0,-14 0 0,6-8 0,-19 8 0,7-16 0,-7 7 0,0-8 0,8-2 0,-8 2 0,0-1 0,8 0 0,-18 1 0,18-9 0,-19-2 0,19-1 0,-19-6 0,19 6 0,-19-8 0,19 0 0,-8 0 0,11 0 0,0 0 0,-1 0 0,1 0 0,0 0 0,-1 0 0,10 0 0,-7 0 0,15 0 0,-15 0 0,16 0 0,-16 0 0,16 0 0,-8 0 0,1 0 0,7 0 0,-16 0 0,16 0 0,-7-7 0,-1 5 0,8-13 0,-7 13 0,9-6 0,0 1 0,0 5 0,0-6 0,8 1 0,-6 5 0,5-6 0,-6 1 0,-1 5 0,1-5 0,-1 0 0,1 5 0,-1-13 0,-9 14 0,-2-24 0,-10 13 0,1-15 0,16 16 0,4 3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2T09:52:13.667"/>
    </inkml:context>
    <inkml:brush xml:id="br0">
      <inkml:brushProperty name="width" value="0.2" units="cm"/>
      <inkml:brushProperty name="height" value="1.2" units="cm"/>
      <inkml:brushProperty name="color" value="#FFFFFF"/>
      <inkml:brushProperty name="inkEffects" value="pencil"/>
    </inkml:brush>
  </inkml:definitions>
  <inkml:trace contextRef="#ctx0" brushRef="#br0">1 113 16383,'4'90'0,"1"0"0,-1 0 0,1 0 0,0 0 0,-1 0 0,0 1 0,0-12 0,2 5 0,0 7 0,1 11 0,2-15 0,5-42 0,2-45 0,-1 0 0,1 0 0,0 0 0,0-7 0,0-3 0,-7-6 0,6-1 0,-5-9 0,8-3 0,0-8 0,1 0 0,0-11 0,0 8 0,1-18 0,-2 18 0,2-19 0,7 19 0,-5-18 0,5 18 0,-7-8 0,-2 11 0,0 8 0,-1 3 0,-7 9 0,5 0 0,-13 0 0,13 8 0,-14-15 0,14 13 0,-5-15 0,6 9 0,2-9 0,0-3 0,-1 1 0,2-7 0,-2 16 0,-7-7 0,5 9 0,-14 0 0,14 7 0,-13-5 0,5 6 0,-7-7 0,0-10 0,0 7 0,0-16 0,0 8 0,0-1 0,0 18 0,0 37 0,0 5 0,9 21 0,1-16 0,8 0 0,2 11 0,-1 3 0,1-1 0,0 8 0,-9-18 0,6 8 0,-7-11 0,0 0 0,7 0 0,-7 0 0,0-9 0,-1 7 0,-2-16 0,-5 7 0,6-9 0,-1-1 0,-5 1 0,5 0 0,-7 0 0,0 0 0,8-1 0,-6 1 0,5 0 0,-7-1 0,0 1 0,0-1 0,0 0 0,0 1 0,0-1 0,0 0 0,0 0 0,7-7 0,-5 5 0,4-12 0,-6 5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2T09:52:15.204"/>
    </inkml:context>
    <inkml:brush xml:id="br0">
      <inkml:brushProperty name="width" value="0.2" units="cm"/>
      <inkml:brushProperty name="height" value="1.2" units="cm"/>
      <inkml:brushProperty name="color" value="#FFFFFF"/>
      <inkml:brushProperty name="inkEffects" value="pencil"/>
    </inkml:brush>
  </inkml:definitions>
  <inkml:trace contextRef="#ctx0" brushRef="#br0">1 0 16383,'0'89'0,"0"-1"0,0 1 0,0-1 0,0 1 0,0-1 0,0 1 0,0-1 0,0 20 0,0 0 0,0-6 0,0-9 0,0-14 0,0 15 0,0-35 0,0-52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2T09:52:16.829"/>
    </inkml:context>
    <inkml:brush xml:id="br0">
      <inkml:brushProperty name="width" value="0.2" units="cm"/>
      <inkml:brushProperty name="height" value="1.2" units="cm"/>
      <inkml:brushProperty name="color" value="#FFFFFF"/>
      <inkml:brushProperty name="inkEffects" value="pencil"/>
    </inkml:brush>
  </inkml:definitions>
  <inkml:trace contextRef="#ctx0" brushRef="#br0">0 361 16383,'84'-38'0,"0"-1"0,1 1 0,-1-1 0,18-10 0,-4 0 0,-30 17 0,-43 22 0,-8-7 0,0 8 0,0-6 0,-1 13 0,1-6 0,0 1 0,-8 6 0,-2-7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2T09:52:18.509"/>
    </inkml:context>
    <inkml:brush xml:id="br0">
      <inkml:brushProperty name="width" value="0.2" units="cm"/>
      <inkml:brushProperty name="height" value="1.2" units="cm"/>
      <inkml:brushProperty name="color" value="#FFFFFF"/>
      <inkml:brushProperty name="inkEffects" value="pencil"/>
    </inkml:brush>
  </inkml:definitions>
  <inkml:trace contextRef="#ctx0" brushRef="#br0">0 0 16383,'52'76'0,"-1"-1"0,1 0 0,0 0 0,-1 1 0,-10-16 0,-6-7 0,3 3 0,18 24 0,0 0 0,0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2T09:52:20.603"/>
    </inkml:context>
    <inkml:brush xml:id="br0">
      <inkml:brushProperty name="width" value="0.2" units="cm"/>
      <inkml:brushProperty name="height" value="1.2" units="cm"/>
      <inkml:brushProperty name="color" value="#FFFFFF"/>
      <inkml:brushProperty name="inkEffects" value="pencil"/>
    </inkml:brush>
  </inkml:definitions>
  <inkml:trace contextRef="#ctx0" brushRef="#br0">0 1639 16383,'11'-91'0,"0"0"0,0-1 0,-1 1 0,1 0 0,0 0 0,0-1 0,0 1 0,5-3 0,1 1 0,-8 17 0,1-25 0,0-14 0,0-3 0,1 5 0,1 17 0,0 27 0,0 35 0,3 34 0,1 0 0,-8 8 0,6 1 0,-4 8 0,6-1 0,1 1 0,-1-1 0,2 10 0,8 2 0,3 1 0,9 17 0,0-15 0,0 17 0,1 0 0,-10-8 0,10 18 0,-10-18 0,1 8 0,7-1 0,-16-7 0,17 19 0,-17-20 0,9 20 0,-12-20 0,2 9 0,-1 0 0,-1-9 0,2 9 0,-2-11 0,1 0 0,-1 1 0,-7-10 0,5 7 0,-14-16 0,7 15 0,-2-15 0,-5 7 0,5 0 0,-7-7 0,8 7 0,-7-9 0,7-1 0,-8 1 0,0 0 0,0 0 0,7-8 0,-5 6 0,6-6 0,-8 7 0,0-1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2T09:52:21.722"/>
    </inkml:context>
    <inkml:brush xml:id="br0">
      <inkml:brushProperty name="width" value="0.2" units="cm"/>
      <inkml:brushProperty name="height" value="1.2" units="cm"/>
      <inkml:brushProperty name="color" value="#FFFFFF"/>
      <inkml:brushProperty name="inkEffects" value="pencil"/>
    </inkml:brush>
  </inkml:definitions>
  <inkml:trace contextRef="#ctx0" brushRef="#br0">0 201 16383,'37'0'0,"-1"0"0,12 0 0,2 0 0,38 0 0,-21 0 0,20 0 0,1 0 0,5 0 0,-34 1 0,2-2 0,-1-10 0,0 0 0,0 9 0,0-1 0,1-8 0,-2 0 0,-5 6 0,-2 0 0,39-6 0,-18-11 0,-12 11 0,0-7 0,-11 16 0,-2-16 0,-11 16 0,0-6 0,-8 0 0,-4 6 0,-8-5 0,0 7 0,-8-7 0,-1-2 0,-8 0 0,0 2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2T09:56:06.892"/>
    </inkml:context>
    <inkml:brush xml:id="br0">
      <inkml:brushProperty name="width" value="0.2" units="cm"/>
      <inkml:brushProperty name="height" value="1.2" units="cm"/>
      <inkml:brushProperty name="color" value="#FFFFFF"/>
      <inkml:brushProperty name="inkEffects" value="pencil"/>
    </inkml:brush>
  </inkml:definitions>
  <inkml:trace contextRef="#ctx0" brushRef="#br0">1 0 16383,'9'9'0,"-2"-2"0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2T09:56:12.471"/>
    </inkml:context>
    <inkml:brush xml:id="br0">
      <inkml:brushProperty name="width" value="0.2" units="cm"/>
      <inkml:brushProperty name="height" value="1.2" units="cm"/>
      <inkml:brushProperty name="color" value="#FFFFFF"/>
      <inkml:brushProperty name="inkEffects" value="pencil"/>
    </inkml:brush>
  </inkml:definitions>
  <inkml:trace contextRef="#ctx0" brushRef="#br0">0 1 16383,'0'0'0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2T09:53:37.255"/>
    </inkml:context>
    <inkml:brush xml:id="br0">
      <inkml:brushProperty name="width" value="0.1" units="cm"/>
      <inkml:brushProperty name="height" value="0.6" units="cm"/>
      <inkml:brushProperty name="color" value="#D9EAF5"/>
      <inkml:brushProperty name="inkEffects" value="pencil"/>
    </inkml:brush>
  </inkml:definitions>
  <inkml:trace contextRef="#ctx0" brushRef="#br0">126 895 16383,'0'11'0,"0"10"0,10 2 0,10 19 0,4-6 0,6 6 0,-8-9 0,5-4 0,-3 3 0,2-14 0,1 8 0,-5-15 0,10 5 0,-4-5 0,0 0 0,4 0 0,-10-5 0,4-1 0,-11-5 0,5 0 0,-10 0 0,9 0 0,-8 0 0,3 0 0,-5 0 0,0 0 0,0 0 0,1 0 0,-1 0 0,0-4 0,0 3 0,-4-8 0,3 4 0,-2-4 0,3 4 0,-4-4 0,3 4 0,-3-4 0,0-1 0,3 1 0,-7 0 0,4-1 0,-1-10 0,2 3 0,5-15 0,0 4 0,7-20 0,-5 11 0,5-25 0,-1 25 0,-3-18 0,2 19 0,-5-4 0,1 6 0,-6 6 0,-1 2 0,-5 0 0,0 4 0,0-5 0,0 1 0,0-2 0,0-5 0,0-1 0,-5 1 0,-2-1 0,-3 6 0,-2-4 0,-3 10 0,3-10 0,-7 10 0,2-4 0,-4-1 0,-7-2 0,5 1 0,-10 0 0,11 7 0,-10-1 0,10 1 0,-5 4 0,7 2 0,-1 5 0,1 0 0,-1-1 0,6 6 0,-5 0 0,5 1 0,-6 2 0,6-2 0,-4 4 0,3 0 0,-4 0 0,-1 0 0,5 0 0,-3 0 0,4 0 0,-6 0 0,5 0 0,-3 0 0,8 0 0,-3 4 0,5 1 0,-1 4 0,1 0 0,0-3 0,-1 2 0,5-3 0,-3 4 0,3 0 0,-1 0 0,2 1 0,0-1 0,3 0 0,-3 0 0,4 0 0,0 0 0,0 0 0,-9 6 0,2 6 0,-8 1 0,4 10 0,5-10 0,-10 16 0,9-14 0,-10 15 0,6-17 0,5 4 0,-3-11 0,8-1 0,-3 1 0,4-5 0,0 9 0,0-9 0,0 15 0,0-8 0,-5 15 0,4-4 0,-4 12 0,5-5 0,0 12 0,-5-12 0,4 6 0,-4-8 0,5 1 0,0-1 0,0 0 0,0 1 0,0-7 0,0 5 0,0-4 0,0 0 0,0 4 0,0-15 0,4 8 0,1-15 0,1 4 0,2-4 0,-3-1 0,4 0 0,1 5 0,-1-3 0,1 8 0,0-4 0,5 1 0,-4-2 0,3-4 0,-5-1 0,0-4 0,-4-1 0,-1-4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2T09:56:17.816"/>
    </inkml:context>
    <inkml:brush xml:id="br0">
      <inkml:brushProperty name="width" value="0.2" units="cm"/>
      <inkml:brushProperty name="height" value="1.2" units="cm"/>
      <inkml:brushProperty name="color" value="#FFFFFF"/>
      <inkml:brushProperty name="inkEffects" value="pencil"/>
    </inkml:brush>
  </inkml:definitions>
  <inkml:trace contextRef="#ctx0" brushRef="#br0">0 0 16383,'0'0'0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2T09:56:20.700"/>
    </inkml:context>
    <inkml:brush xml:id="br0">
      <inkml:brushProperty name="width" value="0.2" units="cm"/>
      <inkml:brushProperty name="height" value="1.2" units="cm"/>
      <inkml:brushProperty name="color" value="#FFFFFF"/>
      <inkml:brushProperty name="inkEffects" value="pencil"/>
    </inkml:brush>
  </inkml:definitions>
  <inkml:trace contextRef="#ctx0" brushRef="#br0">1 1 16383,'0'0'0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9-22T09:56:21.483"/>
    </inkml:context>
    <inkml:brush xml:id="br0">
      <inkml:brushProperty name="width" value="0.2" units="cm"/>
      <inkml:brushProperty name="height" value="1.2" units="cm"/>
      <inkml:brushProperty name="color" value="#FFFFFF"/>
      <inkml:brushProperty name="inkEffects" value="pencil"/>
    </inkml:brush>
  </inkml:definitions>
  <inkml:trace contextRef="#ctx0" brushRef="#br0">0 1 16383,'0'0'0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2T09:53:38.637"/>
    </inkml:context>
    <inkml:brush xml:id="br0">
      <inkml:brushProperty name="width" value="0.1" units="cm"/>
      <inkml:brushProperty name="height" value="0.6" units="cm"/>
      <inkml:brushProperty name="color" value="#D9EAF5"/>
      <inkml:brushProperty name="inkEffects" value="pencil"/>
    </inkml:brush>
  </inkml:definitions>
  <inkml:trace contextRef="#ctx0" brushRef="#br0">0 0 16383,'0'61'0,"0"5"0,0 18 0,0 1 0,0-16 0,0 4 0,0 3 0,0 3 0,0 7 0,7-3 0,-6-23 0,5 12 0,0-13 0,-4-1 0,9-1 0,-4-9 0,4-6 0,-4-8 0,2-8 0,-7-5 0,2-6 0,-4-1 0,0-8 0,0-2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2T09:53:41.046"/>
    </inkml:context>
    <inkml:brush xml:id="br0">
      <inkml:brushProperty name="width" value="0.1" units="cm"/>
      <inkml:brushProperty name="height" value="0.6" units="cm"/>
      <inkml:brushProperty name="color" value="#D9EAF5"/>
      <inkml:brushProperty name="inkEffects" value="pencil"/>
    </inkml:brush>
  </inkml:definitions>
  <inkml:trace contextRef="#ctx0" brushRef="#br0">0 0 16383,'8'0'0,"-2"0"0,18 0 0,-5 0 0,2 0 0,-4 0 0,8 0 0,-10 0 0,1 0 0,9 0 0,-13 0 0,19 0 0,-15 0 0,17 0 0,-12 0 0,11 0 0,-4 5 0,0 1 0,4 5 0,-10-1 0,10 1 0,-10-1 0,10 7 0,-11-1 0,6 5 0,-7-1 0,0-4 0,-4 3 0,-2-8 0,-3 8 0,-2-8 0,-4 3 0,-1-5 0,-4 0 0,0 0 0,0 1 0,0 4 0,0-4 0,0 4 0,0 1 0,0-5 0,-4 9 0,-1-8 0,-5 3 0,0 0 0,1-4 0,-1 5 0,0-6 0,-4 0 0,4 1 0,-10 0 0,5-1 0,-11 2 0,-9 0 0,5 0 0,-9 5 0,12-4 0,-1 4 0,1-5 0,7-1 0,4 0 0,2-1 0,5 1 0,-1-5 0,1-1 0,0-4 0,1 0 0,3-4 0,6-6 0,9-1 0,6-8 0,10 2 0,2 0 0,5 1 0,1 5 0,-1 0 0,8-1 0,8 5 0,2 2 0,13-1 0,-14 5 0,14-5 0,-6 6 0,1 0 0,4 0 0,-19 0 0,11 0 0,-20 0 0,-1 4 0,-2 2 0,-10 5 0,0 4 0,-3 1 0,-3-1 0,0 10 0,-1-7 0,-5 8 0,1 0 0,0 2 0,0 6 0,0-1 0,-5-5 0,-1 4 0,-5-5 0,0 1 0,0-2 0,0-5 0,0-1 0,0 1 0,0-1 0,0 6 0,-9-4 0,2 4 0,-12-5 0,8-1 0,-9-4 0,4-1 0,-4-5 0,4 0 0,-16 1 0,1-1 0,-11 2 0,2 0 0,-1-6 0,-26 5 0,12-4 0,-27 7 0,31-1 0,-5-1 0,14 0 0,1-1 0,1 1 0,5-1 0,-6-4 0,13-2 0,2-1 0,0-2 0,-2 2 0,-6-4 0,6 0 0,2 0 0,10 0 0,2 0 0,5 0 0,-1 0 0,1 0 0,0-4 0,4-6 0,-3 0 0,7-4 0,-8 4 0,8 1 0,-3-1 0,0 1 0,3 0 0,-3 0 0,4 0 0,0 0 0,0-5 0,0 8 0,0-3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2T09:53:42.713"/>
    </inkml:context>
    <inkml:brush xml:id="br0">
      <inkml:brushProperty name="width" value="0.1" units="cm"/>
      <inkml:brushProperty name="height" value="0.6" units="cm"/>
      <inkml:brushProperty name="color" value="#D9EAF5"/>
      <inkml:brushProperty name="inkEffects" value="pencil"/>
    </inkml:brush>
  </inkml:definitions>
  <inkml:trace contextRef="#ctx0" brushRef="#br0">0 1341 16383,'0'-29'0,"0"-8"0,0 8 0,0-17 0,0 9 0,0 1 0,0-4 0,0 5 0,0 6 0,0-33 0,0 14 0,0-6 0,0 0 0,5 25 0,1-12 0,1 13 0,2 7 0,-4 2 0,0 8 0,0-3 0,-5 5 0,0 0 0,0-5 0,0-2 0,5-10 0,2-16 0,5-10 0,1-6 0,0-7 0,6 7 0,-5 0 0,4 8 0,-7 15 0,0 9 0,-6 5 0,0 6 0,-1 1 0,-3 5 0,3 0 0,-4-1 0,0 1 0,4 0 0,-3-1 0,3 2 0,-1 2 0,2 3 0,4 3 0,-5 4 0,4 1 0,-2 9 0,4 7 0,13 15 0,4 8 0,19 9 0,-5 0 0,4 0 0,2 7 0,-5-5 0,5 11 0,-8-12 0,0 5 0,-6-8 0,-2-1 0,-7-1 0,1 0 0,-2-7 0,1 5 0,-6-5 0,5 7 0,-10-7 0,4-2 0,-5-7 0,-2-5 0,1-2 0,-1-5 0,-4-6 0,-2-1 0,-4-4 0,4-1 0,-3 0 0,4 0 0,-5 0 0,0-8 0,0-2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2T09:53:43.971"/>
    </inkml:context>
    <inkml:brush xml:id="br0">
      <inkml:brushProperty name="width" value="0.1" units="cm"/>
      <inkml:brushProperty name="height" value="0.6" units="cm"/>
      <inkml:brushProperty name="color" value="#D9EAF5"/>
      <inkml:brushProperty name="inkEffects" value="pencil"/>
    </inkml:brush>
  </inkml:definitions>
  <inkml:trace contextRef="#ctx0" brushRef="#br0">0 220 16383,'4'0'0,"7"0"0,20 0 0,10 0 0,-6 0 0,12 0 0,-5 0 0,7 0 0,0-10 0,-7 7 0,12-14 0,-10 5 0,0-2 0,-11-2 0,-7 10 0,-4-3 0,10 3 0,-4-5 0,5 0 0,1-1 0,-1 1 0,1 0 0,-6 4 0,-2-2 0,-6 3 0,-4 0 0,-2 2 0,-5 4 0,0 0 0,0 0 0,0 0 0,0 0 0,0 0 0,-1 0 0,1 0 0,1 0 0,4-5 0,1 4 0,1-4 0,3 1 0,-9 3 0,4-4 0,-4 1 0,-5-1 0,-1 0 0,-4 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2T09:53:49.471"/>
    </inkml:context>
    <inkml:brush xml:id="br0">
      <inkml:brushProperty name="width" value="0.1" units="cm"/>
      <inkml:brushProperty name="height" value="0.6" units="cm"/>
      <inkml:brushProperty name="color" value="#D9EAF5"/>
      <inkml:brushProperty name="inkEffects" value="pencil"/>
    </inkml:brush>
  </inkml:definitions>
  <inkml:trace contextRef="#ctx0" brushRef="#br0">1 70 16383,'0'31'0,"0"3"0,0 31 0,0-13 0,0 29 0,0-20 0,0 13 0,0-16 0,0-1 0,0-8 0,0-7 0,5 5 0,-4-5 0,5 0 0,-1 5 0,-3-5 0,3 6 0,-5-6 0,0-1 0,0-8 0,5 1 0,-4-11 0,4 2 0,-5-15 0,0 4 0,4-9 0,1-1 0,3-4 0,1 0 0,-1 0 0,1-4 0,-4-1 0,3-4 0,-3 0 0,4-5 0,1 3 0,5-14 0,-4 8 0,9-9 0,-4 5 0,1-5 0,2 4 0,-7-5 0,3 1 0,0 8 0,-4-7 0,4 9 0,-5 1 0,6-17 0,16-9 0,3-18 0,-7 16 0,2-3 0,-4 0 0,2-1 0,8-10 0,-1 1 0,14-29 0,-16 36 0,0 2 0,2-9 0,7-12 0,-12 24 0,-12 10 0,-3 12 0,-5 8 0,-2 5 0,-3 8 0,-1 2 0,-4 8 0,0 0 0,0 5 0,0 2 0,0 4 0,-4 0 0,-2 1 0,-5 5 0,5-4 0,-4 10 0,4-4 0,-5 5 0,-1 1 0,6-1 0,-4 1 0,9 6 0,-10 2 0,10 7 0,-5 0 0,6-1 0,-6 9 0,5-7 0,-10 6 0,9-15 0,-3 0 0,5-14 0,0 0 0,0-7 0,0-5 0,0-1 0,0-5 0,0 5 0,0 2 0,0 4 0,0 1 0,0-1 0,0-4 0,0 3 0,0-9 0,0 4 0,0-4 0,0-1 0,0 0 0,0 0 0,0-1 0,0 1 0,0-1 0,0 1 0,0-1 0,0 1 0,0-8 0,0-2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4423" y="802298"/>
            <a:ext cx="8637073" cy="2920713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4424" y="3724074"/>
            <a:ext cx="8637072" cy="977621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626774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683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331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3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7052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518654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071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59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423" y="1756130"/>
            <a:ext cx="8643154" cy="1969007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4423" y="3725137"/>
            <a:ext cx="8643154" cy="1093987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802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293577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488654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4140" y="2017343"/>
            <a:ext cx="4488654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4/21/22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2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295603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488794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488794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6025" y="2023003"/>
            <a:ext cx="4488794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6025" y="2821491"/>
            <a:ext cx="4488794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4/21/22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21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4/21/22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960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4/21/22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409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2961967" cy="2406518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32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2961967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4/21/22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529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2"/>
            <a:ext cx="5532328" cy="192229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059600"/>
            <a:ext cx="5524404" cy="209013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pPr/>
              <a:t>4/21/22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923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29121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42079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4/21/22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62677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622291"/>
            <a:ext cx="12192000" cy="250598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40763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customXml" Target="../ink/ink6.xml"/><Relationship Id="rId18" Type="http://schemas.openxmlformats.org/officeDocument/2006/relationships/image" Target="../media/image11.png"/><Relationship Id="rId26" Type="http://schemas.openxmlformats.org/officeDocument/2006/relationships/image" Target="../media/image15.png"/><Relationship Id="rId39" Type="http://schemas.openxmlformats.org/officeDocument/2006/relationships/customXml" Target="../ink/ink19.xml"/><Relationship Id="rId21" Type="http://schemas.openxmlformats.org/officeDocument/2006/relationships/customXml" Target="../ink/ink10.xml"/><Relationship Id="rId34" Type="http://schemas.openxmlformats.org/officeDocument/2006/relationships/image" Target="../media/image19.png"/><Relationship Id="rId42" Type="http://schemas.openxmlformats.org/officeDocument/2006/relationships/image" Target="../media/image23.png"/><Relationship Id="rId7" Type="http://schemas.openxmlformats.org/officeDocument/2006/relationships/customXml" Target="../ink/ink3.xml"/><Relationship Id="rId2" Type="http://schemas.openxmlformats.org/officeDocument/2006/relationships/image" Target="../media/image3.png"/><Relationship Id="rId16" Type="http://schemas.openxmlformats.org/officeDocument/2006/relationships/image" Target="../media/image10.png"/><Relationship Id="rId20" Type="http://schemas.openxmlformats.org/officeDocument/2006/relationships/image" Target="../media/image12.png"/><Relationship Id="rId29" Type="http://schemas.openxmlformats.org/officeDocument/2006/relationships/customXml" Target="../ink/ink14.xml"/><Relationship Id="rId41" Type="http://schemas.openxmlformats.org/officeDocument/2006/relationships/customXml" Target="../ink/ink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customXml" Target="../ink/ink5.xml"/><Relationship Id="rId24" Type="http://schemas.openxmlformats.org/officeDocument/2006/relationships/image" Target="../media/image14.png"/><Relationship Id="rId32" Type="http://schemas.openxmlformats.org/officeDocument/2006/relationships/image" Target="../media/image18.png"/><Relationship Id="rId37" Type="http://schemas.openxmlformats.org/officeDocument/2006/relationships/customXml" Target="../ink/ink18.xml"/><Relationship Id="rId40" Type="http://schemas.openxmlformats.org/officeDocument/2006/relationships/image" Target="../media/image22.png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16.png"/><Relationship Id="rId36" Type="http://schemas.openxmlformats.org/officeDocument/2006/relationships/image" Target="../media/image20.png"/><Relationship Id="rId10" Type="http://schemas.openxmlformats.org/officeDocument/2006/relationships/image" Target="../media/image7.png"/><Relationship Id="rId19" Type="http://schemas.openxmlformats.org/officeDocument/2006/relationships/customXml" Target="../ink/ink9.xml"/><Relationship Id="rId31" Type="http://schemas.openxmlformats.org/officeDocument/2006/relationships/customXml" Target="../ink/ink15.xml"/><Relationship Id="rId44" Type="http://schemas.openxmlformats.org/officeDocument/2006/relationships/image" Target="../media/image24.png"/><Relationship Id="rId4" Type="http://schemas.openxmlformats.org/officeDocument/2006/relationships/image" Target="../media/image4.png"/><Relationship Id="rId9" Type="http://schemas.openxmlformats.org/officeDocument/2006/relationships/customXml" Target="../ink/ink4.xml"/><Relationship Id="rId14" Type="http://schemas.openxmlformats.org/officeDocument/2006/relationships/image" Target="../media/image9.png"/><Relationship Id="rId22" Type="http://schemas.openxmlformats.org/officeDocument/2006/relationships/image" Target="../media/image13.png"/><Relationship Id="rId27" Type="http://schemas.openxmlformats.org/officeDocument/2006/relationships/customXml" Target="../ink/ink13.xml"/><Relationship Id="rId30" Type="http://schemas.openxmlformats.org/officeDocument/2006/relationships/image" Target="../media/image17.png"/><Relationship Id="rId35" Type="http://schemas.openxmlformats.org/officeDocument/2006/relationships/customXml" Target="../ink/ink17.xml"/><Relationship Id="rId43" Type="http://schemas.openxmlformats.org/officeDocument/2006/relationships/customXml" Target="../ink/ink21.xml"/><Relationship Id="rId8" Type="http://schemas.openxmlformats.org/officeDocument/2006/relationships/image" Target="../media/image6.png"/><Relationship Id="rId3" Type="http://schemas.openxmlformats.org/officeDocument/2006/relationships/customXml" Target="../ink/ink1.xml"/><Relationship Id="rId12" Type="http://schemas.openxmlformats.org/officeDocument/2006/relationships/image" Target="../media/image8.png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3" Type="http://schemas.openxmlformats.org/officeDocument/2006/relationships/customXml" Target="../ink/ink16.xml"/><Relationship Id="rId38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6" Type="http://schemas.microsoft.com/office/2007/relationships/hdphoto" Target="../media/hdphoto12.wdp"/><Relationship Id="rId21" Type="http://schemas.openxmlformats.org/officeDocument/2006/relationships/image" Target="../media/image34.png"/><Relationship Id="rId42" Type="http://schemas.microsoft.com/office/2007/relationships/hdphoto" Target="../media/hdphoto20.wdp"/><Relationship Id="rId47" Type="http://schemas.openxmlformats.org/officeDocument/2006/relationships/image" Target="../media/image47.png"/><Relationship Id="rId63" Type="http://schemas.openxmlformats.org/officeDocument/2006/relationships/customXml" Target="../ink/ink24.xml"/><Relationship Id="rId68" Type="http://schemas.openxmlformats.org/officeDocument/2006/relationships/image" Target="../media/image360.png"/><Relationship Id="rId84" Type="http://schemas.openxmlformats.org/officeDocument/2006/relationships/image" Target="../media/image440.png"/><Relationship Id="rId89" Type="http://schemas.openxmlformats.org/officeDocument/2006/relationships/customXml" Target="../ink/ink37.xml"/><Relationship Id="rId16" Type="http://schemas.microsoft.com/office/2007/relationships/hdphoto" Target="../media/hdphoto7.wdp"/><Relationship Id="rId11" Type="http://schemas.openxmlformats.org/officeDocument/2006/relationships/image" Target="../media/image29.png"/><Relationship Id="rId32" Type="http://schemas.microsoft.com/office/2007/relationships/hdphoto" Target="../media/hdphoto15.wdp"/><Relationship Id="rId37" Type="http://schemas.openxmlformats.org/officeDocument/2006/relationships/image" Target="../media/image42.png"/><Relationship Id="rId53" Type="http://schemas.openxmlformats.org/officeDocument/2006/relationships/image" Target="../media/image50.png"/><Relationship Id="rId74" Type="http://schemas.openxmlformats.org/officeDocument/2006/relationships/image" Target="../media/image390.png"/><Relationship Id="rId79" Type="http://schemas.openxmlformats.org/officeDocument/2006/relationships/customXml" Target="../ink/ink32.xml"/><Relationship Id="rId5" Type="http://schemas.openxmlformats.org/officeDocument/2006/relationships/image" Target="../media/image26.png"/><Relationship Id="rId90" Type="http://schemas.openxmlformats.org/officeDocument/2006/relationships/image" Target="../media/image470.png"/><Relationship Id="rId19" Type="http://schemas.openxmlformats.org/officeDocument/2006/relationships/image" Target="../media/image33.png"/><Relationship Id="rId14" Type="http://schemas.microsoft.com/office/2007/relationships/hdphoto" Target="../media/hdphoto6.wdp"/><Relationship Id="rId22" Type="http://schemas.microsoft.com/office/2007/relationships/hdphoto" Target="../media/hdphoto10.wdp"/><Relationship Id="rId27" Type="http://schemas.openxmlformats.org/officeDocument/2006/relationships/image" Target="../media/image37.png"/><Relationship Id="rId30" Type="http://schemas.microsoft.com/office/2007/relationships/hdphoto" Target="../media/hdphoto14.wdp"/><Relationship Id="rId35" Type="http://schemas.openxmlformats.org/officeDocument/2006/relationships/image" Target="../media/image41.png"/><Relationship Id="rId43" Type="http://schemas.openxmlformats.org/officeDocument/2006/relationships/image" Target="../media/image45.png"/><Relationship Id="rId48" Type="http://schemas.microsoft.com/office/2007/relationships/hdphoto" Target="../media/hdphoto23.wdp"/><Relationship Id="rId56" Type="http://schemas.microsoft.com/office/2007/relationships/hdphoto" Target="../media/hdphoto27.wdp"/><Relationship Id="rId64" Type="http://schemas.openxmlformats.org/officeDocument/2006/relationships/image" Target="../media/image340.png"/><Relationship Id="rId69" Type="http://schemas.openxmlformats.org/officeDocument/2006/relationships/customXml" Target="../ink/ink27.xml"/><Relationship Id="rId77" Type="http://schemas.openxmlformats.org/officeDocument/2006/relationships/customXml" Target="../ink/ink31.xml"/><Relationship Id="rId8" Type="http://schemas.microsoft.com/office/2007/relationships/hdphoto" Target="../media/hdphoto3.wdp"/><Relationship Id="rId51" Type="http://schemas.openxmlformats.org/officeDocument/2006/relationships/image" Target="../media/image49.png"/><Relationship Id="rId72" Type="http://schemas.openxmlformats.org/officeDocument/2006/relationships/image" Target="../media/image380.png"/><Relationship Id="rId80" Type="http://schemas.openxmlformats.org/officeDocument/2006/relationships/image" Target="../media/image420.png"/><Relationship Id="rId85" Type="http://schemas.openxmlformats.org/officeDocument/2006/relationships/customXml" Target="../ink/ink35.xml"/><Relationship Id="rId3" Type="http://schemas.openxmlformats.org/officeDocument/2006/relationships/image" Target="../media/image25.png"/><Relationship Id="rId12" Type="http://schemas.microsoft.com/office/2007/relationships/hdphoto" Target="../media/hdphoto5.wdp"/><Relationship Id="rId17" Type="http://schemas.openxmlformats.org/officeDocument/2006/relationships/image" Target="../media/image32.png"/><Relationship Id="rId25" Type="http://schemas.openxmlformats.org/officeDocument/2006/relationships/image" Target="../media/image36.png"/><Relationship Id="rId33" Type="http://schemas.openxmlformats.org/officeDocument/2006/relationships/image" Target="../media/image40.png"/><Relationship Id="rId38" Type="http://schemas.microsoft.com/office/2007/relationships/hdphoto" Target="../media/hdphoto18.wdp"/><Relationship Id="rId46" Type="http://schemas.microsoft.com/office/2007/relationships/hdphoto" Target="../media/hdphoto22.wdp"/><Relationship Id="rId67" Type="http://schemas.openxmlformats.org/officeDocument/2006/relationships/customXml" Target="../ink/ink26.xml"/><Relationship Id="rId20" Type="http://schemas.microsoft.com/office/2007/relationships/hdphoto" Target="../media/hdphoto9.wdp"/><Relationship Id="rId41" Type="http://schemas.openxmlformats.org/officeDocument/2006/relationships/image" Target="../media/image44.png"/><Relationship Id="rId54" Type="http://schemas.microsoft.com/office/2007/relationships/hdphoto" Target="../media/hdphoto26.wdp"/><Relationship Id="rId62" Type="http://schemas.openxmlformats.org/officeDocument/2006/relationships/image" Target="../media/image330.png"/><Relationship Id="rId70" Type="http://schemas.openxmlformats.org/officeDocument/2006/relationships/image" Target="../media/image370.png"/><Relationship Id="rId75" Type="http://schemas.openxmlformats.org/officeDocument/2006/relationships/customXml" Target="../ink/ink30.xml"/><Relationship Id="rId83" Type="http://schemas.openxmlformats.org/officeDocument/2006/relationships/customXml" Target="../ink/ink34.xml"/><Relationship Id="rId88" Type="http://schemas.openxmlformats.org/officeDocument/2006/relationships/image" Target="../media/image46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5" Type="http://schemas.openxmlformats.org/officeDocument/2006/relationships/image" Target="../media/image31.png"/><Relationship Id="rId23" Type="http://schemas.openxmlformats.org/officeDocument/2006/relationships/image" Target="../media/image35.png"/><Relationship Id="rId28" Type="http://schemas.microsoft.com/office/2007/relationships/hdphoto" Target="../media/hdphoto13.wdp"/><Relationship Id="rId36" Type="http://schemas.microsoft.com/office/2007/relationships/hdphoto" Target="../media/hdphoto17.wdp"/><Relationship Id="rId49" Type="http://schemas.openxmlformats.org/officeDocument/2006/relationships/image" Target="../media/image48.png"/><Relationship Id="rId57" Type="http://schemas.openxmlformats.org/officeDocument/2006/relationships/customXml" Target="../ink/ink22.xml"/><Relationship Id="rId10" Type="http://schemas.microsoft.com/office/2007/relationships/hdphoto" Target="../media/hdphoto4.wdp"/><Relationship Id="rId31" Type="http://schemas.openxmlformats.org/officeDocument/2006/relationships/image" Target="../media/image39.png"/><Relationship Id="rId44" Type="http://schemas.microsoft.com/office/2007/relationships/hdphoto" Target="../media/hdphoto21.wdp"/><Relationship Id="rId52" Type="http://schemas.microsoft.com/office/2007/relationships/hdphoto" Target="../media/hdphoto25.wdp"/><Relationship Id="rId60" Type="http://schemas.openxmlformats.org/officeDocument/2006/relationships/image" Target="../media/image320.png"/><Relationship Id="rId65" Type="http://schemas.openxmlformats.org/officeDocument/2006/relationships/customXml" Target="../ink/ink25.xml"/><Relationship Id="rId73" Type="http://schemas.openxmlformats.org/officeDocument/2006/relationships/customXml" Target="../ink/ink29.xml"/><Relationship Id="rId78" Type="http://schemas.openxmlformats.org/officeDocument/2006/relationships/image" Target="../media/image410.png"/><Relationship Id="rId81" Type="http://schemas.openxmlformats.org/officeDocument/2006/relationships/customXml" Target="../ink/ink33.xml"/><Relationship Id="rId86" Type="http://schemas.openxmlformats.org/officeDocument/2006/relationships/image" Target="../media/image450.png"/><Relationship Id="rId4" Type="http://schemas.microsoft.com/office/2007/relationships/hdphoto" Target="../media/hdphoto1.wdp"/><Relationship Id="rId9" Type="http://schemas.openxmlformats.org/officeDocument/2006/relationships/image" Target="../media/image28.png"/><Relationship Id="rId13" Type="http://schemas.openxmlformats.org/officeDocument/2006/relationships/image" Target="../media/image30.png"/><Relationship Id="rId18" Type="http://schemas.microsoft.com/office/2007/relationships/hdphoto" Target="../media/hdphoto8.wdp"/><Relationship Id="rId39" Type="http://schemas.openxmlformats.org/officeDocument/2006/relationships/image" Target="../media/image43.png"/><Relationship Id="rId34" Type="http://schemas.microsoft.com/office/2007/relationships/hdphoto" Target="../media/hdphoto16.wdp"/><Relationship Id="rId50" Type="http://schemas.microsoft.com/office/2007/relationships/hdphoto" Target="../media/hdphoto24.wdp"/><Relationship Id="rId55" Type="http://schemas.openxmlformats.org/officeDocument/2006/relationships/image" Target="../media/image51.png"/><Relationship Id="rId76" Type="http://schemas.openxmlformats.org/officeDocument/2006/relationships/image" Target="../media/image400.png"/><Relationship Id="rId7" Type="http://schemas.openxmlformats.org/officeDocument/2006/relationships/image" Target="../media/image27.png"/><Relationship Id="rId71" Type="http://schemas.openxmlformats.org/officeDocument/2006/relationships/customXml" Target="../ink/ink28.xml"/><Relationship Id="rId2" Type="http://schemas.openxmlformats.org/officeDocument/2006/relationships/audio" Target="../media/audio1.wav"/><Relationship Id="rId29" Type="http://schemas.openxmlformats.org/officeDocument/2006/relationships/image" Target="../media/image38.png"/><Relationship Id="rId24" Type="http://schemas.microsoft.com/office/2007/relationships/hdphoto" Target="../media/hdphoto11.wdp"/><Relationship Id="rId40" Type="http://schemas.microsoft.com/office/2007/relationships/hdphoto" Target="../media/hdphoto19.wdp"/><Relationship Id="rId45" Type="http://schemas.openxmlformats.org/officeDocument/2006/relationships/image" Target="../media/image46.png"/><Relationship Id="rId66" Type="http://schemas.openxmlformats.org/officeDocument/2006/relationships/image" Target="../media/image350.png"/><Relationship Id="rId87" Type="http://schemas.openxmlformats.org/officeDocument/2006/relationships/customXml" Target="../ink/ink36.xml"/><Relationship Id="rId61" Type="http://schemas.openxmlformats.org/officeDocument/2006/relationships/customXml" Target="../ink/ink23.xml"/><Relationship Id="rId82" Type="http://schemas.openxmlformats.org/officeDocument/2006/relationships/image" Target="../media/image43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1.xml"/><Relationship Id="rId3" Type="http://schemas.openxmlformats.org/officeDocument/2006/relationships/image" Target="../media/image480.png"/><Relationship Id="rId7" Type="http://schemas.openxmlformats.org/officeDocument/2006/relationships/image" Target="../media/image500.png"/><Relationship Id="rId12" Type="http://schemas.openxmlformats.org/officeDocument/2006/relationships/image" Target="../media/image53.png"/><Relationship Id="rId2" Type="http://schemas.openxmlformats.org/officeDocument/2006/relationships/customXml" Target="../ink/ink38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0.xml"/><Relationship Id="rId11" Type="http://schemas.openxmlformats.org/officeDocument/2006/relationships/image" Target="../media/image52.png"/><Relationship Id="rId5" Type="http://schemas.openxmlformats.org/officeDocument/2006/relationships/image" Target="../media/image490.png"/><Relationship Id="rId10" Type="http://schemas.openxmlformats.org/officeDocument/2006/relationships/customXml" Target="../ink/ink42.xml"/><Relationship Id="rId4" Type="http://schemas.openxmlformats.org/officeDocument/2006/relationships/customXml" Target="../ink/ink39.xml"/><Relationship Id="rId9" Type="http://schemas.openxmlformats.org/officeDocument/2006/relationships/image" Target="../media/image5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E34896E-B49C-F643-875E-37A929DB9BA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9690" y="2782602"/>
            <a:ext cx="3786310" cy="2622682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C43FEF8-671D-4647-A5F0-06B1D6164CCD}"/>
              </a:ext>
            </a:extLst>
          </p:cNvPr>
          <p:cNvSpPr/>
          <p:nvPr/>
        </p:nvSpPr>
        <p:spPr>
          <a:xfrm>
            <a:off x="7775406" y="5141613"/>
            <a:ext cx="4848290" cy="841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1400" dirty="0">
                <a:solidFill>
                  <a:schemeClr val="tx1">
                    <a:lumMod val="75000"/>
                  </a:schemeClr>
                </a:solidFill>
                <a:latin typeface="Ayuthaya" pitchFamily="2" charset="-34"/>
                <a:ea typeface="Ayuthaya" pitchFamily="2" charset="-34"/>
                <a:cs typeface="Ayuthaya" pitchFamily="2" charset="-34"/>
              </a:rPr>
              <a:t>Разработала:</a:t>
            </a:r>
          </a:p>
          <a:p>
            <a:pPr>
              <a:spcAft>
                <a:spcPts val="800"/>
              </a:spcAft>
            </a:pPr>
            <a:r>
              <a:rPr lang="ru-RU" sz="1400" dirty="0">
                <a:solidFill>
                  <a:schemeClr val="tx1">
                    <a:lumMod val="75000"/>
                  </a:schemeClr>
                </a:solidFill>
                <a:latin typeface="Ayuthaya" pitchFamily="2" charset="-34"/>
                <a:ea typeface="Ayuthaya" pitchFamily="2" charset="-34"/>
                <a:cs typeface="Ayuthaya" pitchFamily="2" charset="-34"/>
              </a:rPr>
              <a:t>Учитель-логопед ГБДОУ №52 Приморского района.  Федотова М.М.</a:t>
            </a:r>
            <a:endParaRPr lang="ru-RU" sz="1400" dirty="0">
              <a:solidFill>
                <a:schemeClr val="tx1">
                  <a:lumMod val="75000"/>
                </a:schemeClr>
              </a:solidFill>
              <a:effectLst/>
              <a:latin typeface="Ayuthaya" pitchFamily="2" charset="-34"/>
              <a:ea typeface="Ayuthaya" pitchFamily="2" charset="-34"/>
              <a:cs typeface="Ayuthaya" pitchFamily="2" charset="-34"/>
            </a:endParaRP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43506CE6-4D31-2342-84F8-7AC50E4AF95A}"/>
                  </a:ext>
                </a:extLst>
              </p14:cNvPr>
              <p14:cNvContentPartPr/>
              <p14:nvPr/>
            </p14:nvContentPartPr>
            <p14:xfrm>
              <a:off x="2280473" y="1985334"/>
              <a:ext cx="360" cy="360"/>
            </p14:xfrm>
          </p:contentPart>
        </mc:Choice>
        <mc:Fallback xmlns=""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43506CE6-4D31-2342-84F8-7AC50E4AF95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62833" y="1877694"/>
                <a:ext cx="36000" cy="216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E47B5B4E-F58A-FA4C-809B-F7C9C5BEF8AE}"/>
              </a:ext>
            </a:extLst>
          </p:cNvPr>
          <p:cNvGrpSpPr/>
          <p:nvPr/>
        </p:nvGrpSpPr>
        <p:grpSpPr>
          <a:xfrm>
            <a:off x="1348793" y="1048974"/>
            <a:ext cx="2229840" cy="889200"/>
            <a:chOff x="1348793" y="1048974"/>
            <a:chExt cx="2229840" cy="88920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5">
              <p14:nvContentPartPr>
                <p14:cNvPr id="6" name="Рукописный ввод 5">
                  <a:extLst>
                    <a:ext uri="{FF2B5EF4-FFF2-40B4-BE49-F238E27FC236}">
                      <a16:creationId xmlns:a16="http://schemas.microsoft.com/office/drawing/2014/main" id="{0F9C1350-5D2A-804D-A1C5-C78E8696115B}"/>
                    </a:ext>
                  </a:extLst>
                </p14:cNvPr>
                <p14:cNvContentPartPr/>
                <p14:nvPr/>
              </p14:nvContentPartPr>
              <p14:xfrm>
                <a:off x="1446353" y="1048974"/>
                <a:ext cx="148320" cy="844920"/>
              </p14:xfrm>
            </p:contentPart>
          </mc:Choice>
          <mc:Fallback xmlns="">
            <p:pic>
              <p:nvPicPr>
                <p:cNvPr id="6" name="Рукописный ввод 5">
                  <a:extLst>
                    <a:ext uri="{FF2B5EF4-FFF2-40B4-BE49-F238E27FC236}">
                      <a16:creationId xmlns:a16="http://schemas.microsoft.com/office/drawing/2014/main" id="{0F9C1350-5D2A-804D-A1C5-C78E8696115B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428713" y="941334"/>
                  <a:ext cx="183960" cy="106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">
              <p14:nvContentPartPr>
                <p14:cNvPr id="7" name="Рукописный ввод 6">
                  <a:extLst>
                    <a:ext uri="{FF2B5EF4-FFF2-40B4-BE49-F238E27FC236}">
                      <a16:creationId xmlns:a16="http://schemas.microsoft.com/office/drawing/2014/main" id="{662CFA9B-AD22-324F-B0A1-E321DC6C51D1}"/>
                    </a:ext>
                  </a:extLst>
                </p14:cNvPr>
                <p14:cNvContentPartPr/>
                <p14:nvPr/>
              </p14:nvContentPartPr>
              <p14:xfrm>
                <a:off x="1348793" y="1122414"/>
                <a:ext cx="684720" cy="815760"/>
              </p14:xfrm>
            </p:contentPart>
          </mc:Choice>
          <mc:Fallback xmlns="">
            <p:pic>
              <p:nvPicPr>
                <p:cNvPr id="7" name="Рукописный ввод 6">
                  <a:extLst>
                    <a:ext uri="{FF2B5EF4-FFF2-40B4-BE49-F238E27FC236}">
                      <a16:creationId xmlns:a16="http://schemas.microsoft.com/office/drawing/2014/main" id="{662CFA9B-AD22-324F-B0A1-E321DC6C51D1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330793" y="1014414"/>
                  <a:ext cx="720360" cy="103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9">
              <p14:nvContentPartPr>
                <p14:cNvPr id="9" name="Рукописный ввод 8">
                  <a:extLst>
                    <a:ext uri="{FF2B5EF4-FFF2-40B4-BE49-F238E27FC236}">
                      <a16:creationId xmlns:a16="http://schemas.microsoft.com/office/drawing/2014/main" id="{4D3EF47A-7C32-F244-AFFE-75C97047ED62}"/>
                    </a:ext>
                  </a:extLst>
                </p14:cNvPr>
                <p14:cNvContentPartPr/>
                <p14:nvPr/>
              </p14:nvContentPartPr>
              <p14:xfrm>
                <a:off x="2154473" y="1294854"/>
                <a:ext cx="326160" cy="470520"/>
              </p14:xfrm>
            </p:contentPart>
          </mc:Choice>
          <mc:Fallback xmlns="">
            <p:pic>
              <p:nvPicPr>
                <p:cNvPr id="9" name="Рукописный ввод 8">
                  <a:extLst>
                    <a:ext uri="{FF2B5EF4-FFF2-40B4-BE49-F238E27FC236}">
                      <a16:creationId xmlns:a16="http://schemas.microsoft.com/office/drawing/2014/main" id="{4D3EF47A-7C32-F244-AFFE-75C97047ED62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136833" y="1187214"/>
                  <a:ext cx="361800" cy="68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1">
              <p14:nvContentPartPr>
                <p14:cNvPr id="12" name="Рукописный ввод 11">
                  <a:extLst>
                    <a:ext uri="{FF2B5EF4-FFF2-40B4-BE49-F238E27FC236}">
                      <a16:creationId xmlns:a16="http://schemas.microsoft.com/office/drawing/2014/main" id="{A75C1415-F430-A54D-BBA1-0369B752591E}"/>
                    </a:ext>
                  </a:extLst>
                </p14:cNvPr>
                <p14:cNvContentPartPr/>
                <p14:nvPr/>
              </p14:nvContentPartPr>
              <p14:xfrm>
                <a:off x="2620313" y="1277574"/>
                <a:ext cx="26640" cy="460080"/>
              </p14:xfrm>
            </p:contentPart>
          </mc:Choice>
          <mc:Fallback xmlns="">
            <p:pic>
              <p:nvPicPr>
                <p:cNvPr id="12" name="Рукописный ввод 11">
                  <a:extLst>
                    <a:ext uri="{FF2B5EF4-FFF2-40B4-BE49-F238E27FC236}">
                      <a16:creationId xmlns:a16="http://schemas.microsoft.com/office/drawing/2014/main" id="{A75C1415-F430-A54D-BBA1-0369B752591E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2602313" y="1169574"/>
                  <a:ext cx="62280" cy="67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3">
              <p14:nvContentPartPr>
                <p14:cNvPr id="14" name="Рукописный ввод 13">
                  <a:extLst>
                    <a:ext uri="{FF2B5EF4-FFF2-40B4-BE49-F238E27FC236}">
                      <a16:creationId xmlns:a16="http://schemas.microsoft.com/office/drawing/2014/main" id="{812F0223-732C-F449-86BB-0F5C19C2F5D3}"/>
                    </a:ext>
                  </a:extLst>
                </p14:cNvPr>
                <p14:cNvContentPartPr/>
                <p14:nvPr/>
              </p14:nvContentPartPr>
              <p14:xfrm>
                <a:off x="2570993" y="1289814"/>
                <a:ext cx="464760" cy="451080"/>
              </p14:xfrm>
            </p:contentPart>
          </mc:Choice>
          <mc:Fallback xmlns="">
            <p:pic>
              <p:nvPicPr>
                <p:cNvPr id="14" name="Рукописный ввод 13">
                  <a:extLst>
                    <a:ext uri="{FF2B5EF4-FFF2-40B4-BE49-F238E27FC236}">
                      <a16:creationId xmlns:a16="http://schemas.microsoft.com/office/drawing/2014/main" id="{812F0223-732C-F449-86BB-0F5C19C2F5D3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2552993" y="1181814"/>
                  <a:ext cx="500400" cy="66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5">
              <p14:nvContentPartPr>
                <p14:cNvPr id="16" name="Рукописный ввод 15">
                  <a:extLst>
                    <a:ext uri="{FF2B5EF4-FFF2-40B4-BE49-F238E27FC236}">
                      <a16:creationId xmlns:a16="http://schemas.microsoft.com/office/drawing/2014/main" id="{3BCA1FB0-600D-9B48-AB08-0326844AD7ED}"/>
                    </a:ext>
                  </a:extLst>
                </p14:cNvPr>
                <p14:cNvContentPartPr/>
                <p14:nvPr/>
              </p14:nvContentPartPr>
              <p14:xfrm>
                <a:off x="3195953" y="1167054"/>
                <a:ext cx="334080" cy="482760"/>
              </p14:xfrm>
            </p:contentPart>
          </mc:Choice>
          <mc:Fallback xmlns="">
            <p:pic>
              <p:nvPicPr>
                <p:cNvPr id="16" name="Рукописный ввод 15">
                  <a:extLst>
                    <a:ext uri="{FF2B5EF4-FFF2-40B4-BE49-F238E27FC236}">
                      <a16:creationId xmlns:a16="http://schemas.microsoft.com/office/drawing/2014/main" id="{3BCA1FB0-600D-9B48-AB08-0326844AD7ED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177953" y="1059414"/>
                  <a:ext cx="369720" cy="69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7">
              <p14:nvContentPartPr>
                <p14:cNvPr id="18" name="Рукописный ввод 17">
                  <a:extLst>
                    <a:ext uri="{FF2B5EF4-FFF2-40B4-BE49-F238E27FC236}">
                      <a16:creationId xmlns:a16="http://schemas.microsoft.com/office/drawing/2014/main" id="{F760B393-0E5D-DF45-9DD6-9F81499372D4}"/>
                    </a:ext>
                  </a:extLst>
                </p14:cNvPr>
                <p14:cNvContentPartPr/>
                <p14:nvPr/>
              </p14:nvContentPartPr>
              <p14:xfrm>
                <a:off x="3197033" y="1374054"/>
                <a:ext cx="381600" cy="79560"/>
              </p14:xfrm>
            </p:contentPart>
          </mc:Choice>
          <mc:Fallback xmlns="">
            <p:pic>
              <p:nvPicPr>
                <p:cNvPr id="18" name="Рукописный ввод 17">
                  <a:extLst>
                    <a:ext uri="{FF2B5EF4-FFF2-40B4-BE49-F238E27FC236}">
                      <a16:creationId xmlns:a16="http://schemas.microsoft.com/office/drawing/2014/main" id="{F760B393-0E5D-DF45-9DD6-9F81499372D4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179033" y="1266054"/>
                  <a:ext cx="417240" cy="2952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9">
            <p14:nvContentPartPr>
              <p14:cNvPr id="20" name="Рукописный ввод 19">
                <a:extLst>
                  <a:ext uri="{FF2B5EF4-FFF2-40B4-BE49-F238E27FC236}">
                    <a16:creationId xmlns:a16="http://schemas.microsoft.com/office/drawing/2014/main" id="{DCF6AD35-F430-D741-A7C6-7D927099155F}"/>
                  </a:ext>
                </a:extLst>
              </p14:cNvPr>
              <p14:cNvContentPartPr/>
              <p14:nvPr/>
            </p14:nvContentPartPr>
            <p14:xfrm>
              <a:off x="4149593" y="1119894"/>
              <a:ext cx="302760" cy="423720"/>
            </p14:xfrm>
          </p:contentPart>
        </mc:Choice>
        <mc:Fallback xmlns="">
          <p:pic>
            <p:nvPicPr>
              <p:cNvPr id="20" name="Рукописный ввод 19">
                <a:extLst>
                  <a:ext uri="{FF2B5EF4-FFF2-40B4-BE49-F238E27FC236}">
                    <a16:creationId xmlns:a16="http://schemas.microsoft.com/office/drawing/2014/main" id="{DCF6AD35-F430-D741-A7C6-7D927099155F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4131953" y="1012254"/>
                <a:ext cx="338400" cy="639360"/>
              </a:xfrm>
              <a:prstGeom prst="rect">
                <a:avLst/>
              </a:prstGeom>
            </p:spPr>
          </p:pic>
        </mc:Fallback>
      </mc:AlternateContent>
      <p:grpSp>
        <p:nvGrpSpPr>
          <p:cNvPr id="25" name="Группа 24">
            <a:extLst>
              <a:ext uri="{FF2B5EF4-FFF2-40B4-BE49-F238E27FC236}">
                <a16:creationId xmlns:a16="http://schemas.microsoft.com/office/drawing/2014/main" id="{DF4922E5-6944-F846-91E7-C991FE4DF094}"/>
              </a:ext>
            </a:extLst>
          </p:cNvPr>
          <p:cNvGrpSpPr/>
          <p:nvPr/>
        </p:nvGrpSpPr>
        <p:grpSpPr>
          <a:xfrm>
            <a:off x="4863833" y="829374"/>
            <a:ext cx="966600" cy="790920"/>
            <a:chOff x="4863833" y="829374"/>
            <a:chExt cx="966600" cy="79092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1">
              <p14:nvContentPartPr>
                <p14:cNvPr id="21" name="Рукописный ввод 20">
                  <a:extLst>
                    <a:ext uri="{FF2B5EF4-FFF2-40B4-BE49-F238E27FC236}">
                      <a16:creationId xmlns:a16="http://schemas.microsoft.com/office/drawing/2014/main" id="{5F43B2E9-6C40-ED49-AB5F-6EAD376CFE0A}"/>
                    </a:ext>
                  </a:extLst>
                </p14:cNvPr>
                <p14:cNvContentPartPr/>
                <p14:nvPr/>
              </p14:nvContentPartPr>
              <p14:xfrm>
                <a:off x="4957073" y="829374"/>
                <a:ext cx="81000" cy="693000"/>
              </p14:xfrm>
            </p:contentPart>
          </mc:Choice>
          <mc:Fallback xmlns="">
            <p:pic>
              <p:nvPicPr>
                <p:cNvPr id="21" name="Рукописный ввод 20">
                  <a:extLst>
                    <a:ext uri="{FF2B5EF4-FFF2-40B4-BE49-F238E27FC236}">
                      <a16:creationId xmlns:a16="http://schemas.microsoft.com/office/drawing/2014/main" id="{5F43B2E9-6C40-ED49-AB5F-6EAD376CFE0A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4939433" y="721734"/>
                  <a:ext cx="116640" cy="90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3">
              <p14:nvContentPartPr>
                <p14:cNvPr id="22" name="Рукописный ввод 21">
                  <a:extLst>
                    <a:ext uri="{FF2B5EF4-FFF2-40B4-BE49-F238E27FC236}">
                      <a16:creationId xmlns:a16="http://schemas.microsoft.com/office/drawing/2014/main" id="{BCD36618-2235-DE4A-B75D-C53D3F15011D}"/>
                    </a:ext>
                  </a:extLst>
                </p14:cNvPr>
                <p14:cNvContentPartPr/>
                <p14:nvPr/>
              </p14:nvContentPartPr>
              <p14:xfrm>
                <a:off x="4863833" y="888774"/>
                <a:ext cx="509400" cy="649080"/>
              </p14:xfrm>
            </p:contentPart>
          </mc:Choice>
          <mc:Fallback xmlns="">
            <p:pic>
              <p:nvPicPr>
                <p:cNvPr id="22" name="Рукописный ввод 21">
                  <a:extLst>
                    <a:ext uri="{FF2B5EF4-FFF2-40B4-BE49-F238E27FC236}">
                      <a16:creationId xmlns:a16="http://schemas.microsoft.com/office/drawing/2014/main" id="{BCD36618-2235-DE4A-B75D-C53D3F15011D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4845833" y="781134"/>
                  <a:ext cx="545040" cy="86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5">
              <p14:nvContentPartPr>
                <p14:cNvPr id="24" name="Рукописный ввод 23">
                  <a:extLst>
                    <a:ext uri="{FF2B5EF4-FFF2-40B4-BE49-F238E27FC236}">
                      <a16:creationId xmlns:a16="http://schemas.microsoft.com/office/drawing/2014/main" id="{4A8D7190-EFE2-0F40-B764-1D6F0AF0B03E}"/>
                    </a:ext>
                  </a:extLst>
                </p14:cNvPr>
                <p14:cNvContentPartPr/>
                <p14:nvPr/>
              </p14:nvContentPartPr>
              <p14:xfrm>
                <a:off x="5557553" y="1232934"/>
                <a:ext cx="272880" cy="387360"/>
              </p14:xfrm>
            </p:contentPart>
          </mc:Choice>
          <mc:Fallback xmlns="">
            <p:pic>
              <p:nvPicPr>
                <p:cNvPr id="24" name="Рукописный ввод 23">
                  <a:extLst>
                    <a:ext uri="{FF2B5EF4-FFF2-40B4-BE49-F238E27FC236}">
                      <a16:creationId xmlns:a16="http://schemas.microsoft.com/office/drawing/2014/main" id="{4A8D7190-EFE2-0F40-B764-1D6F0AF0B03E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5539913" y="1124934"/>
                  <a:ext cx="308520" cy="603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A7B3ACF7-5C21-7B48-9D7E-15227B8AEC26}"/>
              </a:ext>
            </a:extLst>
          </p:cNvPr>
          <p:cNvGrpSpPr/>
          <p:nvPr/>
        </p:nvGrpSpPr>
        <p:grpSpPr>
          <a:xfrm>
            <a:off x="5944553" y="1356414"/>
            <a:ext cx="738000" cy="405360"/>
            <a:chOff x="5944553" y="1356414"/>
            <a:chExt cx="738000" cy="40536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7">
              <p14:nvContentPartPr>
                <p14:cNvPr id="28" name="Рукописный ввод 27">
                  <a:extLst>
                    <a:ext uri="{FF2B5EF4-FFF2-40B4-BE49-F238E27FC236}">
                      <a16:creationId xmlns:a16="http://schemas.microsoft.com/office/drawing/2014/main" id="{17FDDF35-225C-AE40-90A9-6F3922824AB3}"/>
                    </a:ext>
                  </a:extLst>
                </p14:cNvPr>
                <p14:cNvContentPartPr/>
                <p14:nvPr/>
              </p14:nvContentPartPr>
              <p14:xfrm>
                <a:off x="5944553" y="1356414"/>
                <a:ext cx="127440" cy="297360"/>
              </p14:xfrm>
            </p:contentPart>
          </mc:Choice>
          <mc:Fallback xmlns="">
            <p:pic>
              <p:nvPicPr>
                <p:cNvPr id="28" name="Рукописный ввод 27">
                  <a:extLst>
                    <a:ext uri="{FF2B5EF4-FFF2-40B4-BE49-F238E27FC236}">
                      <a16:creationId xmlns:a16="http://schemas.microsoft.com/office/drawing/2014/main" id="{17FDDF35-225C-AE40-90A9-6F3922824AB3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926553" y="1248414"/>
                  <a:ext cx="163080" cy="51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9">
              <p14:nvContentPartPr>
                <p14:cNvPr id="29" name="Рукописный ввод 28">
                  <a:extLst>
                    <a:ext uri="{FF2B5EF4-FFF2-40B4-BE49-F238E27FC236}">
                      <a16:creationId xmlns:a16="http://schemas.microsoft.com/office/drawing/2014/main" id="{C77B23DA-5846-B84D-B33A-1F029948148F}"/>
                    </a:ext>
                  </a:extLst>
                </p14:cNvPr>
                <p14:cNvContentPartPr/>
                <p14:nvPr/>
              </p14:nvContentPartPr>
              <p14:xfrm>
                <a:off x="6054353" y="1417974"/>
                <a:ext cx="250200" cy="90360"/>
              </p14:xfrm>
            </p:contentPart>
          </mc:Choice>
          <mc:Fallback xmlns="">
            <p:pic>
              <p:nvPicPr>
                <p:cNvPr id="29" name="Рукописный ввод 28">
                  <a:extLst>
                    <a:ext uri="{FF2B5EF4-FFF2-40B4-BE49-F238E27FC236}">
                      <a16:creationId xmlns:a16="http://schemas.microsoft.com/office/drawing/2014/main" id="{C77B23DA-5846-B84D-B33A-1F029948148F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6036353" y="1309974"/>
                  <a:ext cx="285840" cy="30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1">
              <p14:nvContentPartPr>
                <p14:cNvPr id="31" name="Рукописный ввод 30">
                  <a:extLst>
                    <a:ext uri="{FF2B5EF4-FFF2-40B4-BE49-F238E27FC236}">
                      <a16:creationId xmlns:a16="http://schemas.microsoft.com/office/drawing/2014/main" id="{C846FF8C-10CF-C54F-9A9B-61CA99D402EA}"/>
                    </a:ext>
                  </a:extLst>
                </p14:cNvPr>
                <p14:cNvContentPartPr/>
                <p14:nvPr/>
              </p14:nvContentPartPr>
              <p14:xfrm>
                <a:off x="6033113" y="1551174"/>
                <a:ext cx="119520" cy="162000"/>
              </p14:xfrm>
            </p:contentPart>
          </mc:Choice>
          <mc:Fallback xmlns="">
            <p:pic>
              <p:nvPicPr>
                <p:cNvPr id="31" name="Рукописный ввод 30">
                  <a:extLst>
                    <a:ext uri="{FF2B5EF4-FFF2-40B4-BE49-F238E27FC236}">
                      <a16:creationId xmlns:a16="http://schemas.microsoft.com/office/drawing/2014/main" id="{C846FF8C-10CF-C54F-9A9B-61CA99D402EA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6015113" y="1443174"/>
                  <a:ext cx="155160" cy="37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3">
              <p14:nvContentPartPr>
                <p14:cNvPr id="33" name="Рукописный ввод 32">
                  <a:extLst>
                    <a:ext uri="{FF2B5EF4-FFF2-40B4-BE49-F238E27FC236}">
                      <a16:creationId xmlns:a16="http://schemas.microsoft.com/office/drawing/2014/main" id="{7B7B8046-9261-1A41-9E3D-7D3AE17E9594}"/>
                    </a:ext>
                  </a:extLst>
                </p14:cNvPr>
                <p14:cNvContentPartPr/>
                <p14:nvPr/>
              </p14:nvContentPartPr>
              <p14:xfrm>
                <a:off x="6361433" y="1388094"/>
                <a:ext cx="263520" cy="373680"/>
              </p14:xfrm>
            </p:contentPart>
          </mc:Choice>
          <mc:Fallback xmlns="">
            <p:pic>
              <p:nvPicPr>
                <p:cNvPr id="33" name="Рукописный ввод 32">
                  <a:extLst>
                    <a:ext uri="{FF2B5EF4-FFF2-40B4-BE49-F238E27FC236}">
                      <a16:creationId xmlns:a16="http://schemas.microsoft.com/office/drawing/2014/main" id="{7B7B8046-9261-1A41-9E3D-7D3AE17E9594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6343433" y="1280094"/>
                  <a:ext cx="299160" cy="58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5">
              <p14:nvContentPartPr>
                <p14:cNvPr id="35" name="Рукописный ввод 34">
                  <a:extLst>
                    <a:ext uri="{FF2B5EF4-FFF2-40B4-BE49-F238E27FC236}">
                      <a16:creationId xmlns:a16="http://schemas.microsoft.com/office/drawing/2014/main" id="{2AEA0892-D830-CB44-B1E9-7E3603BD8D9F}"/>
                    </a:ext>
                  </a:extLst>
                </p14:cNvPr>
                <p14:cNvContentPartPr/>
                <p14:nvPr/>
              </p14:nvContentPartPr>
              <p14:xfrm>
                <a:off x="6447833" y="1619214"/>
                <a:ext cx="234720" cy="7200"/>
              </p14:xfrm>
            </p:contentPart>
          </mc:Choice>
          <mc:Fallback xmlns="">
            <p:pic>
              <p:nvPicPr>
                <p:cNvPr id="35" name="Рукописный ввод 34">
                  <a:extLst>
                    <a:ext uri="{FF2B5EF4-FFF2-40B4-BE49-F238E27FC236}">
                      <a16:creationId xmlns:a16="http://schemas.microsoft.com/office/drawing/2014/main" id="{2AEA0892-D830-CB44-B1E9-7E3603BD8D9F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6429833" y="1511214"/>
                  <a:ext cx="270360" cy="2228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7">
            <p14:nvContentPartPr>
              <p14:cNvPr id="40" name="Рукописный ввод 39">
                <a:extLst>
                  <a:ext uri="{FF2B5EF4-FFF2-40B4-BE49-F238E27FC236}">
                    <a16:creationId xmlns:a16="http://schemas.microsoft.com/office/drawing/2014/main" id="{F43AAF0A-CE24-1946-A5C5-62B2640D68C6}"/>
                  </a:ext>
                </a:extLst>
              </p14:cNvPr>
              <p14:cNvContentPartPr/>
              <p14:nvPr/>
            </p14:nvContentPartPr>
            <p14:xfrm>
              <a:off x="7321737" y="1647322"/>
              <a:ext cx="5040" cy="107640"/>
            </p14:xfrm>
          </p:contentPart>
        </mc:Choice>
        <mc:Fallback xmlns="">
          <p:pic>
            <p:nvPicPr>
              <p:cNvPr id="40" name="Рукописный ввод 39">
                <a:extLst>
                  <a:ext uri="{FF2B5EF4-FFF2-40B4-BE49-F238E27FC236}">
                    <a16:creationId xmlns:a16="http://schemas.microsoft.com/office/drawing/2014/main" id="{F43AAF0A-CE24-1946-A5C5-62B2640D68C6}"/>
                  </a:ext>
                </a:extLst>
              </p:cNvPr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7304097" y="1539322"/>
                <a:ext cx="40680" cy="323280"/>
              </a:xfrm>
              <a:prstGeom prst="rect">
                <a:avLst/>
              </a:prstGeom>
            </p:spPr>
          </p:pic>
        </mc:Fallback>
      </mc:AlternateContent>
      <p:grpSp>
        <p:nvGrpSpPr>
          <p:cNvPr id="45" name="Группа 44">
            <a:extLst>
              <a:ext uri="{FF2B5EF4-FFF2-40B4-BE49-F238E27FC236}">
                <a16:creationId xmlns:a16="http://schemas.microsoft.com/office/drawing/2014/main" id="{51049664-3CE0-4049-982F-4851FE004BBA}"/>
              </a:ext>
            </a:extLst>
          </p:cNvPr>
          <p:cNvGrpSpPr/>
          <p:nvPr/>
        </p:nvGrpSpPr>
        <p:grpSpPr>
          <a:xfrm>
            <a:off x="7101777" y="1422046"/>
            <a:ext cx="396720" cy="596796"/>
            <a:chOff x="7101777" y="1422046"/>
            <a:chExt cx="396720" cy="596796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9">
              <p14:nvContentPartPr>
                <p14:cNvPr id="37" name="Рукописный ввод 36">
                  <a:extLst>
                    <a:ext uri="{FF2B5EF4-FFF2-40B4-BE49-F238E27FC236}">
                      <a16:creationId xmlns:a16="http://schemas.microsoft.com/office/drawing/2014/main" id="{165CCC56-7CDA-9642-8A82-991B4B37ED1F}"/>
                    </a:ext>
                  </a:extLst>
                </p14:cNvPr>
                <p14:cNvContentPartPr/>
                <p14:nvPr/>
              </p14:nvContentPartPr>
              <p14:xfrm>
                <a:off x="7205553" y="1422046"/>
                <a:ext cx="360" cy="325080"/>
              </p14:xfrm>
            </p:contentPart>
          </mc:Choice>
          <mc:Fallback xmlns="">
            <p:pic>
              <p:nvPicPr>
                <p:cNvPr id="37" name="Рукописный ввод 36">
                  <a:extLst>
                    <a:ext uri="{FF2B5EF4-FFF2-40B4-BE49-F238E27FC236}">
                      <a16:creationId xmlns:a16="http://schemas.microsoft.com/office/drawing/2014/main" id="{165CCC56-7CDA-9642-8A82-991B4B37ED1F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7187553" y="1314406"/>
                  <a:ext cx="36000" cy="54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1">
              <p14:nvContentPartPr>
                <p14:cNvPr id="38" name="Рукописный ввод 37">
                  <a:extLst>
                    <a:ext uri="{FF2B5EF4-FFF2-40B4-BE49-F238E27FC236}">
                      <a16:creationId xmlns:a16="http://schemas.microsoft.com/office/drawing/2014/main" id="{66BD3F8B-3D1F-854D-9F48-7A070491DD86}"/>
                    </a:ext>
                  </a:extLst>
                </p14:cNvPr>
                <p14:cNvContentPartPr/>
                <p14:nvPr/>
              </p14:nvContentPartPr>
              <p14:xfrm>
                <a:off x="7327233" y="1433926"/>
                <a:ext cx="360" cy="283320"/>
              </p14:xfrm>
            </p:contentPart>
          </mc:Choice>
          <mc:Fallback xmlns="">
            <p:pic>
              <p:nvPicPr>
                <p:cNvPr id="38" name="Рукописный ввод 37">
                  <a:extLst>
                    <a:ext uri="{FF2B5EF4-FFF2-40B4-BE49-F238E27FC236}">
                      <a16:creationId xmlns:a16="http://schemas.microsoft.com/office/drawing/2014/main" id="{66BD3F8B-3D1F-854D-9F48-7A070491DD86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7309593" y="1325926"/>
                  <a:ext cx="36000" cy="49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3">
              <p14:nvContentPartPr>
                <p14:cNvPr id="44" name="Рукописный ввод 43">
                  <a:extLst>
                    <a:ext uri="{FF2B5EF4-FFF2-40B4-BE49-F238E27FC236}">
                      <a16:creationId xmlns:a16="http://schemas.microsoft.com/office/drawing/2014/main" id="{0ABBEAAD-9A3C-2342-93FD-CFB0F3A46A77}"/>
                    </a:ext>
                  </a:extLst>
                </p14:cNvPr>
                <p14:cNvContentPartPr/>
                <p14:nvPr/>
              </p14:nvContentPartPr>
              <p14:xfrm>
                <a:off x="7101777" y="1829122"/>
                <a:ext cx="396720" cy="189720"/>
              </p14:xfrm>
            </p:contentPart>
          </mc:Choice>
          <mc:Fallback xmlns="">
            <p:pic>
              <p:nvPicPr>
                <p:cNvPr id="44" name="Рукописный ввод 43">
                  <a:extLst>
                    <a:ext uri="{FF2B5EF4-FFF2-40B4-BE49-F238E27FC236}">
                      <a16:creationId xmlns:a16="http://schemas.microsoft.com/office/drawing/2014/main" id="{0ABBEAAD-9A3C-2342-93FD-CFB0F3A46A77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7084137" y="1721482"/>
                  <a:ext cx="432360" cy="4053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089394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1855BDB-8735-AF41-B14D-510277FFE6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49" b="95713" l="9687" r="95678">
                        <a14:foregroundMark x1="49180" y1="95713" x2="49180" y2="95713"/>
                        <a14:foregroundMark x1="76751" y1="57358" x2="76751" y2="57358"/>
                        <a14:foregroundMark x1="84352" y1="39397" x2="85097" y2="43801"/>
                        <a14:foregroundMark x1="94486" y1="58633" x2="95678" y2="46929"/>
                        <a14:foregroundMark x1="77943" y1="56663" x2="62593" y2="57010"/>
                        <a14:foregroundMark x1="62593" y1="57010" x2="53651" y2="54809"/>
                        <a14:foregroundMark x1="53651" y1="54461" x2="46796" y2="59791"/>
                        <a14:foregroundMark x1="48435" y1="58285" x2="59762" y2="63847"/>
                        <a14:foregroundMark x1="59762" y1="63847" x2="66617" y2="696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78524" y="858824"/>
            <a:ext cx="4186981" cy="5386731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605FA25-1484-E948-859F-E33D3F48529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808" b="95152" l="2399" r="89805">
                        <a14:foregroundMark x1="21439" y1="58399" x2="57571" y2="58512"/>
                        <a14:foregroundMark x1="57571" y1="58512" x2="63868" y2="54566"/>
                        <a14:foregroundMark x1="27136" y1="55355" x2="51724" y2="55581"/>
                        <a14:foregroundMark x1="51724" y1="55581" x2="53073" y2="53890"/>
                        <a14:foregroundMark x1="8546" y1="41263" x2="5247" y2="85682"/>
                        <a14:foregroundMark x1="8396" y1="75310" x2="8846" y2="76776"/>
                        <a14:foregroundMark x1="74963" y1="83089" x2="74963" y2="76776"/>
                        <a14:foregroundMark x1="74963" y1="72604" x2="74963" y2="78579"/>
                        <a14:foregroundMark x1="26237" y1="96956" x2="32534" y2="89853"/>
                        <a14:foregroundMark x1="32534" y1="89853" x2="42279" y2="83991"/>
                        <a14:foregroundMark x1="42279" y1="83991" x2="54873" y2="95265"/>
                        <a14:foregroundMark x1="35982" y1="70462" x2="44978" y2="69448"/>
                        <a14:foregroundMark x1="4348" y1="46787" x2="5247" y2="43067"/>
                        <a14:foregroundMark x1="3898" y1="68320" x2="3598" y2="61218"/>
                        <a14:foregroundMark x1="2399" y1="80383" x2="2699" y2="887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81454" y="612445"/>
            <a:ext cx="4239492" cy="563311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B3546E3-95C5-404C-9CF3-182624400AC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23858">
            <a:off x="4504717" y="5198542"/>
            <a:ext cx="2603500" cy="25019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FB50DD2C-70A9-8842-A2AC-207E403B98FF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>
                        <a14:backgroundMark x1="18720" y1="33333" x2="18720" y2="33333"/>
                        <a14:backgroundMark x1="18957" y1="32564" x2="18720" y2="47692"/>
                        <a14:backgroundMark x1="76066" y1="24615" x2="78673" y2="47949"/>
                        <a14:backgroundMark x1="78673" y1="47949" x2="77251" y2="47692"/>
                        <a14:backgroundMark x1="50000" y1="85128" x2="50000" y2="85128"/>
                        <a14:backgroundMark x1="56872" y1="69744" x2="56872" y2="697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6910" y="3552189"/>
            <a:ext cx="3473148" cy="3209782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2A60988E-6EC0-D64D-AFAA-138F391A0A6F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>
                        <a14:foregroundMark x1="57477" y1="30105" x2="57477" y2="30105"/>
                        <a14:foregroundMark x1="57243" y1="26178" x2="57243" y2="26178"/>
                        <a14:foregroundMark x1="16355" y1="66754" x2="16355" y2="66754"/>
                        <a14:foregroundMark x1="16355" y1="65707" x2="16355" y2="65707"/>
                        <a14:foregroundMark x1="16355" y1="64660" x2="22664" y2="59948"/>
                        <a14:foregroundMark x1="22897" y1="74869" x2="30374" y2="75131"/>
                        <a14:foregroundMark x1="64720" y1="64398" x2="76168" y2="743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584" y="4659176"/>
            <a:ext cx="2717800" cy="24257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EF493D1E-3F03-4447-9314-329E9B6E60E3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0503" y="3944507"/>
            <a:ext cx="2552700" cy="2425700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543B88D1-860F-AC4A-A8FD-81A71C92F077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95153" l="4286" r="92619">
                        <a14:foregroundMark x1="34048" y1="17092" x2="74048" y2="13010"/>
                        <a14:foregroundMark x1="88095" y1="21684" x2="88095" y2="21684"/>
                        <a14:foregroundMark x1="88095" y1="21684" x2="87381" y2="34694"/>
                        <a14:foregroundMark x1="89286" y1="24490" x2="89286" y2="36735"/>
                        <a14:foregroundMark x1="90000" y1="27296" x2="81667" y2="6888"/>
                        <a14:foregroundMark x1="81667" y1="6888" x2="25714" y2="8163"/>
                        <a14:foregroundMark x1="25714" y1="8163" x2="8095" y2="15051"/>
                        <a14:foregroundMark x1="8095" y1="15051" x2="4286" y2="37500"/>
                        <a14:foregroundMark x1="4286" y1="19643" x2="16905" y2="4337"/>
                        <a14:foregroundMark x1="16905" y1="4337" x2="37857" y2="0"/>
                        <a14:foregroundMark x1="37857" y1="0" x2="76190" y2="765"/>
                        <a14:foregroundMark x1="76190" y1="765" x2="83571" y2="6122"/>
                        <a14:foregroundMark x1="25952" y1="6122" x2="46190" y2="6633"/>
                        <a14:foregroundMark x1="46190" y1="6633" x2="77381" y2="4082"/>
                        <a14:foregroundMark x1="56905" y1="4847" x2="29762" y2="5357"/>
                        <a14:foregroundMark x1="21429" y1="15051" x2="18810" y2="82908"/>
                        <a14:foregroundMark x1="18810" y1="82908" x2="45476" y2="34439"/>
                        <a14:foregroundMark x1="45476" y1="34439" x2="46429" y2="64031"/>
                        <a14:foregroundMark x1="46429" y1="64031" x2="69048" y2="22704"/>
                        <a14:foregroundMark x1="69048" y1="22704" x2="75476" y2="70663"/>
                        <a14:foregroundMark x1="20714" y1="27296" x2="64286" y2="22449"/>
                        <a14:foregroundMark x1="64286" y1="22449" x2="22857" y2="42602"/>
                        <a14:foregroundMark x1="22857" y1="42602" x2="48810" y2="41582"/>
                        <a14:foregroundMark x1="48810" y1="41582" x2="27857" y2="50255"/>
                        <a14:foregroundMark x1="27857" y1="50255" x2="50714" y2="44133"/>
                        <a14:foregroundMark x1="50714" y1="44133" x2="34524" y2="59439"/>
                        <a14:foregroundMark x1="34524" y1="59439" x2="55476" y2="53571"/>
                        <a14:foregroundMark x1="55476" y1="53571" x2="35714" y2="76276"/>
                        <a14:foregroundMark x1="35714" y1="76276" x2="63333" y2="71939"/>
                        <a14:foregroundMark x1="63333" y1="71939" x2="37143" y2="83163"/>
                        <a14:foregroundMark x1="37143" y1="83163" x2="57857" y2="76020"/>
                        <a14:foregroundMark x1="57857" y1="76020" x2="62619" y2="56122"/>
                        <a14:foregroundMark x1="62619" y1="56122" x2="78095" y2="36224"/>
                        <a14:foregroundMark x1="78095" y1="36224" x2="52143" y2="47704"/>
                        <a14:foregroundMark x1="52143" y1="47704" x2="71667" y2="33929"/>
                        <a14:foregroundMark x1="71667" y1="33929" x2="39286" y2="43112"/>
                        <a14:foregroundMark x1="39286" y1="43112" x2="34048" y2="65816"/>
                        <a14:foregroundMark x1="34048" y1="65816" x2="45714" y2="43112"/>
                        <a14:foregroundMark x1="45714" y1="43112" x2="22619" y2="52806"/>
                        <a14:foregroundMark x1="22619" y1="52806" x2="33810" y2="33418"/>
                        <a14:foregroundMark x1="33810" y1="33418" x2="13571" y2="57143"/>
                        <a14:foregroundMark x1="13571" y1="57143" x2="33810" y2="51786"/>
                        <a14:foregroundMark x1="33810" y1="51786" x2="36190" y2="25000"/>
                        <a14:foregroundMark x1="36190" y1="25000" x2="22143" y2="57398"/>
                        <a14:foregroundMark x1="22143" y1="57398" x2="60714" y2="61990"/>
                        <a14:foregroundMark x1="60714" y1="61990" x2="68333" y2="81378"/>
                        <a14:foregroundMark x1="68333" y1="81378" x2="84524" y2="89796"/>
                        <a14:foregroundMark x1="84524" y1="89796" x2="93095" y2="32653"/>
                        <a14:foregroundMark x1="88095" y1="15051" x2="88095" y2="15051"/>
                        <a14:foregroundMark x1="82381" y1="7398" x2="90000" y2="19133"/>
                        <a14:foregroundMark x1="90000" y1="65306" x2="90000" y2="84949"/>
                        <a14:foregroundMark x1="90000" y1="84949" x2="87381" y2="93112"/>
                        <a14:foregroundMark x1="83095" y1="91071" x2="65476" y2="95153"/>
                        <a14:foregroundMark x1="65476" y1="95153" x2="60714" y2="94643"/>
                        <a14:foregroundMark x1="8810" y1="38776" x2="12381" y2="66837"/>
                        <a14:foregroundMark x1="12381" y1="66837" x2="18571" y2="36224"/>
                        <a14:foregroundMark x1="18571" y1="36224" x2="17619" y2="58929"/>
                        <a14:foregroundMark x1="17619" y1="58929" x2="16190" y2="34439"/>
                        <a14:foregroundMark x1="16190" y1="34439" x2="33571" y2="20663"/>
                        <a14:foregroundMark x1="33571" y1="20663" x2="57381" y2="19898"/>
                        <a14:foregroundMark x1="57381" y1="19898" x2="72857" y2="31633"/>
                        <a14:foregroundMark x1="72857" y1="31633" x2="70000" y2="52551"/>
                        <a14:foregroundMark x1="70000" y1="52551" x2="72857" y2="53827"/>
                        <a14:foregroundMark x1="29762" y1="45663" x2="54762" y2="33163"/>
                        <a14:foregroundMark x1="54762" y1="33163" x2="36905" y2="27041"/>
                        <a14:foregroundMark x1="36905" y1="27041" x2="58333" y2="25765"/>
                        <a14:foregroundMark x1="58333" y1="25765" x2="38095" y2="23214"/>
                        <a14:foregroundMark x1="38095" y1="23214" x2="22143" y2="33163"/>
                        <a14:foregroundMark x1="22143" y1="33163" x2="18333" y2="25255"/>
                        <a14:foregroundMark x1="7381" y1="44898" x2="10714" y2="24745"/>
                        <a14:foregroundMark x1="10714" y1="24745" x2="14524" y2="20408"/>
                        <a14:foregroundMark x1="13810" y1="25765" x2="15000" y2="16327"/>
                        <a14:foregroundMark x1="15000" y1="13520" x2="10000" y2="30612"/>
                        <a14:foregroundMark x1="10000" y1="38010" x2="10714" y2="52296"/>
                        <a14:foregroundMark x1="11905" y1="45663" x2="14524" y2="26531"/>
                        <a14:foregroundMark x1="18333" y1="17602" x2="54524" y2="18367"/>
                        <a14:foregroundMark x1="20238" y1="39541" x2="25238" y2="38776"/>
                        <a14:foregroundMark x1="51905" y1="33929" x2="57619" y2="34694"/>
                        <a14:foregroundMark x1="56905" y1="47704" x2="59524" y2="55867"/>
                        <a14:foregroundMark x1="25238" y1="65306" x2="25238" y2="65306"/>
                        <a14:foregroundMark x1="10714" y1="67347" x2="13095" y2="77551"/>
                        <a14:foregroundMark x1="14524" y1="78316" x2="14524" y2="74235"/>
                        <a14:foregroundMark x1="15000" y1="72194" x2="15000" y2="80867"/>
                        <a14:foregroundMark x1="11905" y1="70153" x2="11905" y2="66071"/>
                        <a14:foregroundMark x1="11905" y1="65306" x2="15714" y2="70153"/>
                        <a14:foregroundMark x1="11190" y1="80357" x2="24524" y2="91071"/>
                        <a14:foregroundMark x1="23333" y1="90561" x2="47381" y2="84439"/>
                        <a14:foregroundMark x1="27857" y1="85714" x2="22619" y2="86480"/>
                        <a14:foregroundMark x1="39286" y1="87755" x2="62619" y2="88520"/>
                        <a14:foregroundMark x1="57619" y1="76786" x2="67857" y2="86990"/>
                        <a14:foregroundMark x1="78571" y1="85714" x2="79286" y2="70153"/>
                        <a14:foregroundMark x1="72143" y1="76786" x2="69762" y2="62500"/>
                        <a14:foregroundMark x1="68333" y1="60459" x2="67143" y2="63265"/>
                        <a14:foregroundMark x1="72143" y1="62500" x2="82381" y2="63265"/>
                        <a14:foregroundMark x1="72857" y1="74235" x2="72143" y2="70153"/>
                        <a14:foregroundMark x1="34762" y1="69388" x2="34762" y2="69388"/>
                        <a14:foregroundMark x1="21429" y1="14286" x2="41667" y2="15561"/>
                        <a14:foregroundMark x1="24048" y1="12245" x2="46190" y2="13010"/>
                        <a14:foregroundMark x1="46190" y1="12245" x2="66429" y2="13010"/>
                        <a14:foregroundMark x1="61429" y1="12245" x2="79286" y2="14286"/>
                        <a14:foregroundMark x1="68333" y1="10969" x2="82381" y2="18367"/>
                        <a14:foregroundMark x1="75476" y1="10969" x2="85000" y2="19133"/>
                        <a14:foregroundMark x1="85000" y1="18367" x2="80476" y2="51786"/>
                        <a14:foregroundMark x1="70952" y1="32653" x2="70238" y2="26531"/>
                        <a14:foregroundMark x1="70238" y1="25765" x2="71667" y2="25255"/>
                        <a14:foregroundMark x1="80476" y1="38010" x2="80476" y2="59184"/>
                        <a14:foregroundMark x1="71667" y1="57143" x2="80476" y2="57908"/>
                        <a14:foregroundMark x1="74762" y1="51786" x2="82381" y2="51786"/>
                        <a14:foregroundMark x1="83571" y1="38776" x2="83571" y2="53827"/>
                        <a14:foregroundMark x1="82381" y1="59949" x2="82381" y2="72704"/>
                        <a14:foregroundMark x1="82381" y1="80867" x2="85000" y2="660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623" y="4035761"/>
            <a:ext cx="2667000" cy="2489200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A7C53BE8-7E36-6644-9F59-5081CAEB6169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747" y="4105075"/>
            <a:ext cx="2578100" cy="2489200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20027079-D95B-A84A-A996-7950822A9FB4}"/>
              </a:ext>
            </a:extLst>
          </p:cNvPr>
          <p:cNvPicPr>
            <a:picLocks noChangeAspect="1"/>
          </p:cNvPicPr>
          <p:nvPr/>
        </p:nvPicPr>
        <p:blipFill>
          <a:blip r:embed="rId19" cstate="email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10000" b="90000" l="10000" r="90000">
                        <a14:foregroundMark x1="42961" y1="88158" x2="58495" y2="88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7695" y="4142724"/>
            <a:ext cx="2616200" cy="2413000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75155C51-72D0-A841-A541-EE4C30F092C5}"/>
              </a:ext>
            </a:extLst>
          </p:cNvPr>
          <p:cNvPicPr>
            <a:picLocks noChangeAspect="1"/>
          </p:cNvPicPr>
          <p:nvPr/>
        </p:nvPicPr>
        <p:blipFill>
          <a:blip r:embed="rId21" cstate="email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559360">
            <a:off x="4140903" y="4241815"/>
            <a:ext cx="2705100" cy="2527300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671D74FF-D2C9-D84B-AE92-436629D6C782}"/>
              </a:ext>
            </a:extLst>
          </p:cNvPr>
          <p:cNvPicPr>
            <a:picLocks noChangeAspect="1"/>
          </p:cNvPicPr>
          <p:nvPr/>
        </p:nvPicPr>
        <p:blipFill>
          <a:blip r:embed="rId23" cstate="email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10000" b="90000" l="10000" r="90000">
                        <a14:foregroundMark x1="41822" y1="22895" x2="48131" y2="25789"/>
                        <a14:foregroundMark x1="45093" y1="25789" x2="45093" y2="25789"/>
                        <a14:foregroundMark x1="43692" y1="29211" x2="41355" y2="25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172" y="4093600"/>
            <a:ext cx="2717800" cy="2413000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6A0A5016-F170-8747-8E6F-A38623706110}"/>
              </a:ext>
            </a:extLst>
          </p:cNvPr>
          <p:cNvPicPr>
            <a:picLocks noChangeAspect="1"/>
          </p:cNvPicPr>
          <p:nvPr/>
        </p:nvPicPr>
        <p:blipFill>
          <a:blip r:embed="rId25" cstate="email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10000" b="90000" l="10000" r="90000">
                        <a14:foregroundMark x1="37438" y1="88482" x2="37438" y2="88482"/>
                        <a14:foregroundMark x1="61823" y1="87696" x2="61823" y2="87696"/>
                        <a14:foregroundMark x1="73153" y1="81152" x2="73153" y2="81152"/>
                        <a14:foregroundMark x1="48276" y1="81937" x2="48276" y2="819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877" y="4127065"/>
            <a:ext cx="2578100" cy="2425700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2EAAE1CE-E338-3044-884B-51B10D449973}"/>
              </a:ext>
            </a:extLst>
          </p:cNvPr>
          <p:cNvPicPr>
            <a:picLocks noChangeAspect="1"/>
          </p:cNvPicPr>
          <p:nvPr/>
        </p:nvPicPr>
        <p:blipFill>
          <a:blip r:embed="rId27" cstate="email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ackgroundRemoval t="5096" b="94268" l="4967" r="96689">
                        <a14:foregroundMark x1="33444" y1="68153" x2="33444" y2="68153"/>
                        <a14:foregroundMark x1="33444" y1="68153" x2="61258" y2="68790"/>
                        <a14:foregroundMark x1="61258" y1="68790" x2="67550" y2="68153"/>
                        <a14:foregroundMark x1="18212" y1="45860" x2="18212" y2="54140"/>
                        <a14:foregroundMark x1="31126" y1="70382" x2="9934" y2="52229"/>
                        <a14:foregroundMark x1="9934" y1="52229" x2="6291" y2="22930"/>
                        <a14:foregroundMark x1="64238" y1="67197" x2="86424" y2="55414"/>
                        <a14:foregroundMark x1="86424" y1="55414" x2="93046" y2="31847"/>
                        <a14:foregroundMark x1="93046" y1="31847" x2="81126" y2="10828"/>
                        <a14:foregroundMark x1="81126" y1="10828" x2="45364" y2="12102"/>
                        <a14:foregroundMark x1="45364" y1="12102" x2="31788" y2="17197"/>
                        <a14:foregroundMark x1="25828" y1="58917" x2="75166" y2="64013"/>
                        <a14:foregroundMark x1="92715" y1="37261" x2="96689" y2="13376"/>
                        <a14:foregroundMark x1="96689" y1="13376" x2="93046" y2="8599"/>
                        <a14:foregroundMark x1="34768" y1="6051" x2="47682" y2="5096"/>
                        <a14:foregroundMark x1="32119" y1="92675" x2="56954" y2="94268"/>
                        <a14:foregroundMark x1="56954" y1="94268" x2="68543" y2="898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6917" y="4148942"/>
            <a:ext cx="1917700" cy="1993900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659483B5-1186-E64C-BEEE-E28166BB55F6}"/>
              </a:ext>
            </a:extLst>
          </p:cNvPr>
          <p:cNvPicPr>
            <a:picLocks noChangeAspect="1"/>
          </p:cNvPicPr>
          <p:nvPr/>
        </p:nvPicPr>
        <p:blipFill>
          <a:blip r:embed="rId29" cstate="email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6120" y="4381888"/>
            <a:ext cx="2603500" cy="2413000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2872CFD9-95A6-7847-BA87-9242FC849C14}"/>
              </a:ext>
            </a:extLst>
          </p:cNvPr>
          <p:cNvPicPr>
            <a:picLocks noChangeAspect="1"/>
          </p:cNvPicPr>
          <p:nvPr/>
        </p:nvPicPr>
        <p:blipFill>
          <a:blip r:embed="rId31" cstate="email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747" y="4250983"/>
            <a:ext cx="2603500" cy="2463800"/>
          </a:xfrm>
          <a:prstGeom prst="rect">
            <a:avLst/>
          </a:prstGeom>
        </p:spPr>
      </p:pic>
      <p:pic>
        <p:nvPicPr>
          <p:cNvPr id="42" name="Рисунок 41">
            <a:extLst>
              <a:ext uri="{FF2B5EF4-FFF2-40B4-BE49-F238E27FC236}">
                <a16:creationId xmlns:a16="http://schemas.microsoft.com/office/drawing/2014/main" id="{49B5D536-1846-C34E-B0F4-C8E819811002}"/>
              </a:ext>
            </a:extLst>
          </p:cNvPr>
          <p:cNvPicPr>
            <a:picLocks noChangeAspect="1"/>
          </p:cNvPicPr>
          <p:nvPr/>
        </p:nvPicPr>
        <p:blipFill>
          <a:blip r:embed="rId33" cstate="email">
            <a:extLst>
              <a:ext uri="{BEBA8EAE-BF5A-486C-A8C5-ECC9F3942E4B}">
                <a14:imgProps xmlns:a14="http://schemas.microsoft.com/office/drawing/2010/main">
                  <a14:imgLayer r:embed="rId34">
                    <a14:imgEffect>
                      <a14:backgroundRemoval t="3109" b="96114" l="4589" r="93720">
                        <a14:foregroundMark x1="87198" y1="14508" x2="30193" y2="6218"/>
                        <a14:foregroundMark x1="30193" y1="6218" x2="13285" y2="16580"/>
                        <a14:foregroundMark x1="13285" y1="16580" x2="12077" y2="19948"/>
                        <a14:foregroundMark x1="23671" y1="10622" x2="78744" y2="76684"/>
                        <a14:foregroundMark x1="13768" y1="79275" x2="33575" y2="81347"/>
                        <a14:foregroundMark x1="33575" y1="81347" x2="50000" y2="90155"/>
                        <a14:foregroundMark x1="50000" y1="90155" x2="68116" y2="89637"/>
                        <a14:foregroundMark x1="68116" y1="89637" x2="81884" y2="74611"/>
                        <a14:foregroundMark x1="81884" y1="74611" x2="80676" y2="24611"/>
                        <a14:foregroundMark x1="80676" y1="24611" x2="48792" y2="12694"/>
                        <a14:foregroundMark x1="48792" y1="12694" x2="26087" y2="22798"/>
                        <a14:foregroundMark x1="26087" y1="22798" x2="8937" y2="43264"/>
                        <a14:foregroundMark x1="8937" y1="43264" x2="10628" y2="66580"/>
                        <a14:foregroundMark x1="10628" y1="66580" x2="13285" y2="72280"/>
                        <a14:foregroundMark x1="6763" y1="33420" x2="7729" y2="79793"/>
                        <a14:foregroundMark x1="6763" y1="31865" x2="10870" y2="9845"/>
                        <a14:foregroundMark x1="10870" y1="9845" x2="11594" y2="9067"/>
                        <a14:foregroundMark x1="9179" y1="12953" x2="28261" y2="4663"/>
                        <a14:foregroundMark x1="28261" y1="4663" x2="46618" y2="3627"/>
                        <a14:foregroundMark x1="46618" y1="3627" x2="59662" y2="4663"/>
                        <a14:foregroundMark x1="38889" y1="5699" x2="19807" y2="6218"/>
                        <a14:foregroundMark x1="19807" y1="6218" x2="7246" y2="20725"/>
                        <a14:foregroundMark x1="7246" y1="20725" x2="6763" y2="47927"/>
                        <a14:foregroundMark x1="7729" y1="15026" x2="24155" y2="4663"/>
                        <a14:foregroundMark x1="24155" y1="4663" x2="27778" y2="4663"/>
                        <a14:foregroundMark x1="8696" y1="11658" x2="24879" y2="3109"/>
                        <a14:foregroundMark x1="11594" y1="9585" x2="10628" y2="6995"/>
                        <a14:foregroundMark x1="10628" y1="6218" x2="17150" y2="4663"/>
                        <a14:foregroundMark x1="57971" y1="4663" x2="77536" y2="3109"/>
                        <a14:foregroundMark x1="77536" y1="3109" x2="91787" y2="16580"/>
                        <a14:foregroundMark x1="91787" y1="16580" x2="91304" y2="16580"/>
                        <a14:foregroundMark x1="75121" y1="5181" x2="92754" y2="14249"/>
                        <a14:foregroundMark x1="92754" y1="14249" x2="93961" y2="16580"/>
                        <a14:foregroundMark x1="86715" y1="8031" x2="86715" y2="12176"/>
                        <a14:foregroundMark x1="79227" y1="6218" x2="89372" y2="9067"/>
                        <a14:foregroundMark x1="89372" y1="17098" x2="90821" y2="50259"/>
                        <a14:foregroundMark x1="90338" y1="17098" x2="89855" y2="49482"/>
                        <a14:foregroundMark x1="90821" y1="48964" x2="91304" y2="79275"/>
                        <a14:foregroundMark x1="90821" y1="75648" x2="82367" y2="93264"/>
                        <a14:foregroundMark x1="82367" y1="93264" x2="78744" y2="93264"/>
                        <a14:foregroundMark x1="80676" y1="96114" x2="89855" y2="80311"/>
                        <a14:foregroundMark x1="4589" y1="29534" x2="8454" y2="9845"/>
                        <a14:foregroundMark x1="8454" y1="9845" x2="12077" y2="51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7083" y="4482486"/>
            <a:ext cx="2059208" cy="1919938"/>
          </a:xfrm>
          <a:prstGeom prst="rect">
            <a:avLst/>
          </a:prstGeom>
        </p:spPr>
      </p:pic>
      <p:pic>
        <p:nvPicPr>
          <p:cNvPr id="44" name="Рисунок 43">
            <a:extLst>
              <a:ext uri="{FF2B5EF4-FFF2-40B4-BE49-F238E27FC236}">
                <a16:creationId xmlns:a16="http://schemas.microsoft.com/office/drawing/2014/main" id="{36FF92E1-6334-404D-AAA1-6E3515F2A693}"/>
              </a:ext>
            </a:extLst>
          </p:cNvPr>
          <p:cNvPicPr>
            <a:picLocks noChangeAspect="1"/>
          </p:cNvPicPr>
          <p:nvPr/>
        </p:nvPicPr>
        <p:blipFill>
          <a:blip r:embed="rId35" cstate="email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ackgroundRemoval t="10000" b="90000" l="10000" r="90000">
                        <a14:foregroundMark x1="26699" y1="30867" x2="26699" y2="30867"/>
                        <a14:foregroundMark x1="26699" y1="30867" x2="39320" y2="16582"/>
                        <a14:foregroundMark x1="39320" y1="16582" x2="39320" y2="16582"/>
                        <a14:foregroundMark x1="49515" y1="32143" x2="50971" y2="42092"/>
                        <a14:foregroundMark x1="25243" y1="46939" x2="26214" y2="41071"/>
                        <a14:foregroundMark x1="46359" y1="82143" x2="46359" y2="724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7159" y="4134629"/>
            <a:ext cx="2616200" cy="2489200"/>
          </a:xfrm>
          <a:prstGeom prst="rect">
            <a:avLst/>
          </a:prstGeom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E8B3211D-0A4B-AF43-8C5A-F07842C9BCAC}"/>
              </a:ext>
            </a:extLst>
          </p:cNvPr>
          <p:cNvPicPr>
            <a:picLocks noChangeAspect="1"/>
          </p:cNvPicPr>
          <p:nvPr/>
        </p:nvPicPr>
        <p:blipFill>
          <a:blip r:embed="rId37" cstate="email"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backgroundRemoval t="10000" b="90000" l="10000" r="90000">
                        <a14:foregroundMark x1="38732" y1="20558" x2="38732" y2="20558"/>
                        <a14:foregroundMark x1="40136" y1="24302" x2="42254" y2="29949"/>
                        <a14:foregroundMark x1="38732" y1="20558" x2="39299" y2="22069"/>
                        <a14:foregroundMark x1="48122" y1="22589" x2="49975" y2="21387"/>
                        <a14:foregroundMark x1="40610" y1="21320" x2="39552" y2="22267"/>
                        <a14:backgroundMark x1="50469" y1="28680" x2="54695" y2="25381"/>
                        <a14:backgroundMark x1="57981" y1="18782" x2="57981" y2="18782"/>
                        <a14:backgroundMark x1="57981" y1="18782" x2="57981" y2="18782"/>
                        <a14:backgroundMark x1="57981" y1="18782" x2="57042" y2="19797"/>
                        <a14:backgroundMark x1="58451" y1="18274" x2="58451" y2="21066"/>
                        <a14:backgroundMark x1="53756" y1="19289" x2="52113" y2="20558"/>
                        <a14:backgroundMark x1="54460" y1="19543" x2="54460" y2="18274"/>
                        <a14:backgroundMark x1="62207" y1="12944" x2="61033" y2="13198"/>
                        <a14:backgroundMark x1="63146" y1="13198" x2="63146" y2="13198"/>
                        <a14:backgroundMark x1="63146" y1="13198" x2="62911" y2="12183"/>
                        <a14:backgroundMark x1="62207" y1="12944" x2="56573" y2="18782"/>
                        <a14:backgroundMark x1="62911" y1="14721" x2="62911" y2="13198"/>
                        <a14:backgroundMark x1="62676" y1="12437" x2="62676" y2="12437"/>
                        <a14:backgroundMark x1="62911" y1="12690" x2="55164" y2="30964"/>
                        <a14:backgroundMark x1="55164" y1="30964" x2="65258" y2="27157"/>
                        <a14:backgroundMark x1="65258" y1="27157" x2="63850" y2="29442"/>
                        <a14:backgroundMark x1="65728" y1="10914" x2="55399" y2="18020"/>
                        <a14:backgroundMark x1="54460" y1="16244" x2="54460" y2="20812"/>
                        <a14:backgroundMark x1="52113" y1="18782" x2="51878" y2="21574"/>
                        <a14:backgroundMark x1="34272" y1="22843" x2="33333" y2="18528"/>
                        <a14:backgroundMark x1="35681" y1="23604" x2="35681" y2="23604"/>
                        <a14:backgroundMark x1="32864" y1="21574" x2="32864" y2="21574"/>
                        <a14:backgroundMark x1="32394" y1="20051" x2="32394" y2="20051"/>
                        <a14:backgroundMark x1="32864" y1="18020" x2="32864" y2="18020"/>
                        <a14:backgroundMark x1="31690" y1="20812" x2="31690" y2="20812"/>
                        <a14:backgroundMark x1="31925" y1="17766" x2="32160" y2="23096"/>
                        <a14:backgroundMark x1="33333" y1="24112" x2="34742" y2="25635"/>
                        <a14:backgroundMark x1="34742" y1="25381" x2="34742" y2="26650"/>
                        <a14:backgroundMark x1="32629" y1="25888" x2="32629" y2="26650"/>
                        <a14:backgroundMark x1="32629" y1="26650" x2="34507" y2="27665"/>
                        <a14:backgroundMark x1="36854" y1="25888" x2="33099" y2="23096"/>
                        <a14:backgroundMark x1="33099" y1="22843" x2="33099" y2="24619"/>
                        <a14:backgroundMark x1="35915" y1="24112" x2="37089" y2="26142"/>
                        <a14:backgroundMark x1="42019" y1="31472" x2="42019" y2="31472"/>
                        <a14:backgroundMark x1="42254" y1="30457" x2="42254" y2="30457"/>
                        <a14:backgroundMark x1="42254" y1="30457" x2="41080" y2="3096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1385" y="4010443"/>
            <a:ext cx="2705100" cy="2501900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924B5F9F-5760-534B-B55A-1FE426914DF5}"/>
              </a:ext>
            </a:extLst>
          </p:cNvPr>
          <p:cNvPicPr>
            <a:picLocks noChangeAspect="1"/>
          </p:cNvPicPr>
          <p:nvPr/>
        </p:nvPicPr>
        <p:blipFill>
          <a:blip r:embed="rId39" cstate="email">
            <a:extLst>
              <a:ext uri="{BEBA8EAE-BF5A-486C-A8C5-ECC9F3942E4B}">
                <a14:imgProps xmlns:a14="http://schemas.microsoft.com/office/drawing/2010/main">
                  <a14:imgLayer r:embed="rId4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0488" y="4144706"/>
            <a:ext cx="2692400" cy="2425700"/>
          </a:xfrm>
          <a:prstGeom prst="rect">
            <a:avLst/>
          </a:prstGeom>
        </p:spPr>
      </p:pic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F2FE244C-B139-0F4E-A3E1-D71BDCFD6F66}"/>
              </a:ext>
            </a:extLst>
          </p:cNvPr>
          <p:cNvPicPr>
            <a:picLocks noChangeAspect="1"/>
          </p:cNvPicPr>
          <p:nvPr/>
        </p:nvPicPr>
        <p:blipFill>
          <a:blip r:embed="rId41" cstate="email">
            <a:extLst>
              <a:ext uri="{BEBA8EAE-BF5A-486C-A8C5-ECC9F3942E4B}">
                <a14:imgProps xmlns:a14="http://schemas.microsoft.com/office/drawing/2010/main">
                  <a14:imgLayer r:embed="rId4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6641" y="4113414"/>
            <a:ext cx="2692400" cy="2451100"/>
          </a:xfrm>
          <a:prstGeom prst="rect">
            <a:avLst/>
          </a:prstGeom>
        </p:spPr>
      </p:pic>
      <p:pic>
        <p:nvPicPr>
          <p:cNvPr id="52" name="Рисунок 51">
            <a:extLst>
              <a:ext uri="{FF2B5EF4-FFF2-40B4-BE49-F238E27FC236}">
                <a16:creationId xmlns:a16="http://schemas.microsoft.com/office/drawing/2014/main" id="{9A3D0DB3-549B-C042-8313-B63E5BB9A985}"/>
              </a:ext>
            </a:extLst>
          </p:cNvPr>
          <p:cNvPicPr>
            <a:picLocks noChangeAspect="1"/>
          </p:cNvPicPr>
          <p:nvPr/>
        </p:nvPicPr>
        <p:blipFill>
          <a:blip r:embed="rId43" cstate="email">
            <a:extLst>
              <a:ext uri="{BEBA8EAE-BF5A-486C-A8C5-ECC9F3942E4B}">
                <a14:imgProps xmlns:a14="http://schemas.microsoft.com/office/drawing/2010/main">
                  <a14:imgLayer r:embed="rId44">
                    <a14:imgEffect>
                      <a14:backgroundRemoval t="10000" b="90000" l="10000" r="90000">
                        <a14:backgroundMark x1="10244" y1="37958" x2="10244" y2="37958"/>
                        <a14:backgroundMark x1="10244" y1="37958" x2="14390" y2="73298"/>
                        <a14:backgroundMark x1="10976" y1="40576" x2="12195" y2="32199"/>
                        <a14:backgroundMark x1="12195" y1="35864" x2="14878" y2="30366"/>
                        <a14:backgroundMark x1="84878" y1="30105" x2="87317" y2="36911"/>
                        <a14:backgroundMark x1="87073" y1="39005" x2="87073" y2="43979"/>
                        <a14:backgroundMark x1="85854" y1="73560" x2="87317" y2="61780"/>
                        <a14:backgroundMark x1="86585" y1="67277" x2="89268" y2="58377"/>
                        <a14:backgroundMark x1="86585" y1="43717" x2="90000" y2="47906"/>
                        <a14:backgroundMark x1="87317" y1="45550" x2="90244" y2="50785"/>
                        <a14:backgroundMark x1="85610" y1="63874" x2="89268" y2="57853"/>
                        <a14:backgroundMark x1="53171" y1="58639" x2="53171" y2="58639"/>
                        <a14:backgroundMark x1="53902" y1="42670" x2="42195" y2="57853"/>
                        <a14:backgroundMark x1="42195" y1="57853" x2="63659" y2="56806"/>
                        <a14:backgroundMark x1="63659" y1="56806" x2="51951" y2="41361"/>
                        <a14:backgroundMark x1="51951" y1="41361" x2="51951" y2="413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8748" y="4253734"/>
            <a:ext cx="2603500" cy="2425700"/>
          </a:xfrm>
          <a:prstGeom prst="rect">
            <a:avLst/>
          </a:prstGeom>
        </p:spPr>
      </p:pic>
      <p:pic>
        <p:nvPicPr>
          <p:cNvPr id="54" name="Рисунок 53">
            <a:extLst>
              <a:ext uri="{FF2B5EF4-FFF2-40B4-BE49-F238E27FC236}">
                <a16:creationId xmlns:a16="http://schemas.microsoft.com/office/drawing/2014/main" id="{9B572215-B64A-B34E-B0F6-935A34F8F251}"/>
              </a:ext>
            </a:extLst>
          </p:cNvPr>
          <p:cNvPicPr>
            <a:picLocks noChangeAspect="1"/>
          </p:cNvPicPr>
          <p:nvPr/>
        </p:nvPicPr>
        <p:blipFill>
          <a:blip r:embed="rId45" cstate="email">
            <a:extLst>
              <a:ext uri="{BEBA8EAE-BF5A-486C-A8C5-ECC9F3942E4B}">
                <a14:imgProps xmlns:a14="http://schemas.microsoft.com/office/drawing/2010/main">
                  <a14:imgLayer r:embed="rId4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6048" y="4084430"/>
            <a:ext cx="2628900" cy="2552700"/>
          </a:xfrm>
          <a:prstGeom prst="rect">
            <a:avLst/>
          </a:prstGeom>
        </p:spPr>
      </p:pic>
      <p:pic>
        <p:nvPicPr>
          <p:cNvPr id="56" name="Рисунок 55">
            <a:extLst>
              <a:ext uri="{FF2B5EF4-FFF2-40B4-BE49-F238E27FC236}">
                <a16:creationId xmlns:a16="http://schemas.microsoft.com/office/drawing/2014/main" id="{CFC32E2D-78EE-B049-84F2-78F7E1CA2FAB}"/>
              </a:ext>
            </a:extLst>
          </p:cNvPr>
          <p:cNvPicPr>
            <a:picLocks noChangeAspect="1"/>
          </p:cNvPicPr>
          <p:nvPr/>
        </p:nvPicPr>
        <p:blipFill>
          <a:blip r:embed="rId47" cstate="email">
            <a:extLst>
              <a:ext uri="{BEBA8EAE-BF5A-486C-A8C5-ECC9F3942E4B}">
                <a14:imgProps xmlns:a14="http://schemas.microsoft.com/office/drawing/2010/main">
                  <a14:imgLayer r:embed="rId4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4407" y="4236301"/>
            <a:ext cx="2641600" cy="2476500"/>
          </a:xfrm>
          <a:prstGeom prst="rect">
            <a:avLst/>
          </a:prstGeom>
        </p:spPr>
      </p:pic>
      <p:pic>
        <p:nvPicPr>
          <p:cNvPr id="58" name="Рисунок 57">
            <a:extLst>
              <a:ext uri="{FF2B5EF4-FFF2-40B4-BE49-F238E27FC236}">
                <a16:creationId xmlns:a16="http://schemas.microsoft.com/office/drawing/2014/main" id="{3786734B-2E07-A047-B7F4-E559A1F312C0}"/>
              </a:ext>
            </a:extLst>
          </p:cNvPr>
          <p:cNvPicPr>
            <a:picLocks noChangeAspect="1"/>
          </p:cNvPicPr>
          <p:nvPr/>
        </p:nvPicPr>
        <p:blipFill>
          <a:blip r:embed="rId49" cstate="email">
            <a:extLst>
              <a:ext uri="{BEBA8EAE-BF5A-486C-A8C5-ECC9F3942E4B}">
                <a14:imgProps xmlns:a14="http://schemas.microsoft.com/office/drawing/2010/main">
                  <a14:imgLayer r:embed="rId5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2278" y="4048366"/>
            <a:ext cx="2667000" cy="2438400"/>
          </a:xfrm>
          <a:prstGeom prst="rect">
            <a:avLst/>
          </a:prstGeom>
        </p:spPr>
      </p:pic>
      <p:pic>
        <p:nvPicPr>
          <p:cNvPr id="60" name="Рисунок 59">
            <a:extLst>
              <a:ext uri="{FF2B5EF4-FFF2-40B4-BE49-F238E27FC236}">
                <a16:creationId xmlns:a16="http://schemas.microsoft.com/office/drawing/2014/main" id="{8082AC6D-89E6-FC4C-9D78-B0B7640C0125}"/>
              </a:ext>
            </a:extLst>
          </p:cNvPr>
          <p:cNvPicPr>
            <a:picLocks noChangeAspect="1"/>
          </p:cNvPicPr>
          <p:nvPr/>
        </p:nvPicPr>
        <p:blipFill>
          <a:blip r:embed="rId51" cstate="email">
            <a:extLst>
              <a:ext uri="{BEBA8EAE-BF5A-486C-A8C5-ECC9F3942E4B}">
                <a14:imgProps xmlns:a14="http://schemas.microsoft.com/office/drawing/2010/main">
                  <a14:imgLayer r:embed="rId5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2581" y="4212883"/>
            <a:ext cx="2717800" cy="2540000"/>
          </a:xfrm>
          <a:prstGeom prst="rect">
            <a:avLst/>
          </a:prstGeom>
        </p:spPr>
      </p:pic>
      <p:pic>
        <p:nvPicPr>
          <p:cNvPr id="62" name="Рисунок 61">
            <a:extLst>
              <a:ext uri="{FF2B5EF4-FFF2-40B4-BE49-F238E27FC236}">
                <a16:creationId xmlns:a16="http://schemas.microsoft.com/office/drawing/2014/main" id="{69D6B219-6F76-1746-AD33-28F9BFEEC8F7}"/>
              </a:ext>
            </a:extLst>
          </p:cNvPr>
          <p:cNvPicPr>
            <a:picLocks noChangeAspect="1"/>
          </p:cNvPicPr>
          <p:nvPr/>
        </p:nvPicPr>
        <p:blipFill>
          <a:blip r:embed="rId53" cstate="email">
            <a:extLst>
              <a:ext uri="{BEBA8EAE-BF5A-486C-A8C5-ECC9F3942E4B}">
                <a14:imgProps xmlns:a14="http://schemas.microsoft.com/office/drawing/2010/main">
                  <a14:imgLayer r:embed="rId5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504" y="4723879"/>
            <a:ext cx="2667000" cy="2451100"/>
          </a:xfrm>
          <a:prstGeom prst="rect">
            <a:avLst/>
          </a:prstGeom>
        </p:spPr>
      </p:pic>
      <p:pic>
        <p:nvPicPr>
          <p:cNvPr id="64" name="Рисунок 63">
            <a:extLst>
              <a:ext uri="{FF2B5EF4-FFF2-40B4-BE49-F238E27FC236}">
                <a16:creationId xmlns:a16="http://schemas.microsoft.com/office/drawing/2014/main" id="{F65D8240-730D-0C47-B410-4C10926CB017}"/>
              </a:ext>
            </a:extLst>
          </p:cNvPr>
          <p:cNvPicPr>
            <a:picLocks noChangeAspect="1"/>
          </p:cNvPicPr>
          <p:nvPr/>
        </p:nvPicPr>
        <p:blipFill>
          <a:blip r:embed="rId55" cstate="email">
            <a:extLst>
              <a:ext uri="{BEBA8EAE-BF5A-486C-A8C5-ECC9F3942E4B}">
                <a14:imgProps xmlns:a14="http://schemas.microsoft.com/office/drawing/2010/main">
                  <a14:imgLayer r:embed="rId5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4083" y="4808337"/>
            <a:ext cx="2628900" cy="2463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7">
            <p14:nvContentPartPr>
              <p14:cNvPr id="95" name="Рукописный ввод 94">
                <a:extLst>
                  <a:ext uri="{FF2B5EF4-FFF2-40B4-BE49-F238E27FC236}">
                    <a16:creationId xmlns:a16="http://schemas.microsoft.com/office/drawing/2014/main" id="{8533797C-827C-464E-85C9-13A32425B143}"/>
                  </a:ext>
                </a:extLst>
              </p14:cNvPr>
              <p14:cNvContentPartPr/>
              <p14:nvPr/>
            </p14:nvContentPartPr>
            <p14:xfrm>
              <a:off x="5252806" y="1199262"/>
              <a:ext cx="360" cy="360"/>
            </p14:xfrm>
          </p:contentPart>
        </mc:Choice>
        <mc:Fallback xmlns="">
          <p:pic>
            <p:nvPicPr>
              <p:cNvPr id="95" name="Рукописный ввод 94">
                <a:extLst>
                  <a:ext uri="{FF2B5EF4-FFF2-40B4-BE49-F238E27FC236}">
                    <a16:creationId xmlns:a16="http://schemas.microsoft.com/office/drawing/2014/main" id="{8533797C-827C-464E-85C9-13A32425B143}"/>
                  </a:ext>
                </a:extLst>
              </p:cNvPr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5217166" y="983262"/>
                <a:ext cx="72000" cy="43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10" name="Группа 109">
            <a:extLst>
              <a:ext uri="{FF2B5EF4-FFF2-40B4-BE49-F238E27FC236}">
                <a16:creationId xmlns:a16="http://schemas.microsoft.com/office/drawing/2014/main" id="{8DAA9A16-14B5-6449-A12E-7150327D400C}"/>
              </a:ext>
            </a:extLst>
          </p:cNvPr>
          <p:cNvGrpSpPr/>
          <p:nvPr/>
        </p:nvGrpSpPr>
        <p:grpSpPr>
          <a:xfrm>
            <a:off x="815446" y="520662"/>
            <a:ext cx="2576160" cy="987120"/>
            <a:chOff x="815446" y="520662"/>
            <a:chExt cx="2576160" cy="98712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61">
              <p14:nvContentPartPr>
                <p14:cNvPr id="99" name="Рукописный ввод 98">
                  <a:extLst>
                    <a:ext uri="{FF2B5EF4-FFF2-40B4-BE49-F238E27FC236}">
                      <a16:creationId xmlns:a16="http://schemas.microsoft.com/office/drawing/2014/main" id="{A9A30BC4-C174-EA42-929A-973B9CD7D14C}"/>
                    </a:ext>
                  </a:extLst>
                </p14:cNvPr>
                <p14:cNvContentPartPr/>
                <p14:nvPr/>
              </p14:nvContentPartPr>
              <p14:xfrm>
                <a:off x="960526" y="520662"/>
                <a:ext cx="8280" cy="841680"/>
              </p14:xfrm>
            </p:contentPart>
          </mc:Choice>
          <mc:Fallback xmlns="">
            <p:pic>
              <p:nvPicPr>
                <p:cNvPr id="99" name="Рукописный ввод 98">
                  <a:extLst>
                    <a:ext uri="{FF2B5EF4-FFF2-40B4-BE49-F238E27FC236}">
                      <a16:creationId xmlns:a16="http://schemas.microsoft.com/office/drawing/2014/main" id="{A9A30BC4-C174-EA42-929A-973B9CD7D14C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924886" y="304662"/>
                  <a:ext cx="79920" cy="127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63">
              <p14:nvContentPartPr>
                <p14:cNvPr id="100" name="Рукописный ввод 99">
                  <a:extLst>
                    <a:ext uri="{FF2B5EF4-FFF2-40B4-BE49-F238E27FC236}">
                      <a16:creationId xmlns:a16="http://schemas.microsoft.com/office/drawing/2014/main" id="{D6E1844D-0FF9-D644-9343-81B7123019F0}"/>
                    </a:ext>
                  </a:extLst>
                </p14:cNvPr>
                <p14:cNvContentPartPr/>
                <p14:nvPr/>
              </p14:nvContentPartPr>
              <p14:xfrm>
                <a:off x="815446" y="680142"/>
                <a:ext cx="598680" cy="765720"/>
              </p14:xfrm>
            </p:contentPart>
          </mc:Choice>
          <mc:Fallback xmlns="">
            <p:pic>
              <p:nvPicPr>
                <p:cNvPr id="100" name="Рукописный ввод 99">
                  <a:extLst>
                    <a:ext uri="{FF2B5EF4-FFF2-40B4-BE49-F238E27FC236}">
                      <a16:creationId xmlns:a16="http://schemas.microsoft.com/office/drawing/2014/main" id="{D6E1844D-0FF9-D644-9343-81B7123019F0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779806" y="464502"/>
                  <a:ext cx="670320" cy="119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65">
              <p14:nvContentPartPr>
                <p14:cNvPr id="102" name="Рукописный ввод 101">
                  <a:extLst>
                    <a:ext uri="{FF2B5EF4-FFF2-40B4-BE49-F238E27FC236}">
                      <a16:creationId xmlns:a16="http://schemas.microsoft.com/office/drawing/2014/main" id="{63CA68BA-9555-C040-91E6-71B709180BE4}"/>
                    </a:ext>
                  </a:extLst>
                </p14:cNvPr>
                <p14:cNvContentPartPr/>
                <p14:nvPr/>
              </p14:nvContentPartPr>
              <p14:xfrm>
                <a:off x="1604926" y="919542"/>
                <a:ext cx="464400" cy="564840"/>
              </p14:xfrm>
            </p:contentPart>
          </mc:Choice>
          <mc:Fallback xmlns="">
            <p:pic>
              <p:nvPicPr>
                <p:cNvPr id="102" name="Рукописный ввод 101">
                  <a:extLst>
                    <a:ext uri="{FF2B5EF4-FFF2-40B4-BE49-F238E27FC236}">
                      <a16:creationId xmlns:a16="http://schemas.microsoft.com/office/drawing/2014/main" id="{63CA68BA-9555-C040-91E6-71B709180BE4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1568926" y="703542"/>
                  <a:ext cx="536040" cy="996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67">
              <p14:nvContentPartPr>
                <p14:cNvPr id="104" name="Рукописный ввод 103">
                  <a:extLst>
                    <a:ext uri="{FF2B5EF4-FFF2-40B4-BE49-F238E27FC236}">
                      <a16:creationId xmlns:a16="http://schemas.microsoft.com/office/drawing/2014/main" id="{748A2CC0-DCA5-FF46-8D01-94E3415E60CE}"/>
                    </a:ext>
                  </a:extLst>
                </p14:cNvPr>
                <p14:cNvContentPartPr/>
                <p14:nvPr/>
              </p14:nvContentPartPr>
              <p14:xfrm>
                <a:off x="2291806" y="932502"/>
                <a:ext cx="54000" cy="542160"/>
              </p14:xfrm>
            </p:contentPart>
          </mc:Choice>
          <mc:Fallback xmlns="">
            <p:pic>
              <p:nvPicPr>
                <p:cNvPr id="104" name="Рукописный ввод 103">
                  <a:extLst>
                    <a:ext uri="{FF2B5EF4-FFF2-40B4-BE49-F238E27FC236}">
                      <a16:creationId xmlns:a16="http://schemas.microsoft.com/office/drawing/2014/main" id="{748A2CC0-DCA5-FF46-8D01-94E3415E60CE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2255806" y="716502"/>
                  <a:ext cx="125640" cy="973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69">
              <p14:nvContentPartPr>
                <p14:cNvPr id="106" name="Рукописный ввод 105">
                  <a:extLst>
                    <a:ext uri="{FF2B5EF4-FFF2-40B4-BE49-F238E27FC236}">
                      <a16:creationId xmlns:a16="http://schemas.microsoft.com/office/drawing/2014/main" id="{44DE5028-4C03-6840-935F-E55859CC4F1D}"/>
                    </a:ext>
                  </a:extLst>
                </p14:cNvPr>
                <p14:cNvContentPartPr/>
                <p14:nvPr/>
              </p14:nvContentPartPr>
              <p14:xfrm>
                <a:off x="2358046" y="942222"/>
                <a:ext cx="323280" cy="565560"/>
              </p14:xfrm>
            </p:contentPart>
          </mc:Choice>
          <mc:Fallback xmlns="">
            <p:pic>
              <p:nvPicPr>
                <p:cNvPr id="106" name="Рукописный ввод 105">
                  <a:extLst>
                    <a:ext uri="{FF2B5EF4-FFF2-40B4-BE49-F238E27FC236}">
                      <a16:creationId xmlns:a16="http://schemas.microsoft.com/office/drawing/2014/main" id="{44DE5028-4C03-6840-935F-E55859CC4F1D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2322046" y="726222"/>
                  <a:ext cx="394920" cy="99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1">
              <p14:nvContentPartPr>
                <p14:cNvPr id="107" name="Рукописный ввод 106">
                  <a:extLst>
                    <a:ext uri="{FF2B5EF4-FFF2-40B4-BE49-F238E27FC236}">
                      <a16:creationId xmlns:a16="http://schemas.microsoft.com/office/drawing/2014/main" id="{7BE46379-F58E-2541-AD95-5267F7FAEAB8}"/>
                    </a:ext>
                  </a:extLst>
                </p14:cNvPr>
                <p14:cNvContentPartPr/>
                <p14:nvPr/>
              </p14:nvContentPartPr>
              <p14:xfrm>
                <a:off x="2906686" y="815502"/>
                <a:ext cx="451440" cy="637920"/>
              </p14:xfrm>
            </p:contentPart>
          </mc:Choice>
          <mc:Fallback xmlns="">
            <p:pic>
              <p:nvPicPr>
                <p:cNvPr id="107" name="Рукописный ввод 106">
                  <a:extLst>
                    <a:ext uri="{FF2B5EF4-FFF2-40B4-BE49-F238E27FC236}">
                      <a16:creationId xmlns:a16="http://schemas.microsoft.com/office/drawing/2014/main" id="{7BE46379-F58E-2541-AD95-5267F7FAEAB8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2870686" y="599502"/>
                  <a:ext cx="523080" cy="106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3">
              <p14:nvContentPartPr>
                <p14:cNvPr id="109" name="Рукописный ввод 108">
                  <a:extLst>
                    <a:ext uri="{FF2B5EF4-FFF2-40B4-BE49-F238E27FC236}">
                      <a16:creationId xmlns:a16="http://schemas.microsoft.com/office/drawing/2014/main" id="{DCF6E83F-D248-134D-BD17-E139F1988C5F}"/>
                    </a:ext>
                  </a:extLst>
                </p14:cNvPr>
                <p14:cNvContentPartPr/>
                <p14:nvPr/>
              </p14:nvContentPartPr>
              <p14:xfrm>
                <a:off x="2947726" y="1144902"/>
                <a:ext cx="443880" cy="72000"/>
              </p14:xfrm>
            </p:contentPart>
          </mc:Choice>
          <mc:Fallback xmlns="">
            <p:pic>
              <p:nvPicPr>
                <p:cNvPr id="109" name="Рукописный ввод 108">
                  <a:extLst>
                    <a:ext uri="{FF2B5EF4-FFF2-40B4-BE49-F238E27FC236}">
                      <a16:creationId xmlns:a16="http://schemas.microsoft.com/office/drawing/2014/main" id="{DCF6E83F-D248-134D-BD17-E139F1988C5F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2912086" y="929262"/>
                  <a:ext cx="515520" cy="503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4" name="Группа 123">
            <a:extLst>
              <a:ext uri="{FF2B5EF4-FFF2-40B4-BE49-F238E27FC236}">
                <a16:creationId xmlns:a16="http://schemas.microsoft.com/office/drawing/2014/main" id="{9A4BE4AF-9E38-A249-A46F-8D0A38EEA20D}"/>
              </a:ext>
            </a:extLst>
          </p:cNvPr>
          <p:cNvGrpSpPr/>
          <p:nvPr/>
        </p:nvGrpSpPr>
        <p:grpSpPr>
          <a:xfrm>
            <a:off x="9020206" y="521022"/>
            <a:ext cx="2657160" cy="1053000"/>
            <a:chOff x="9020206" y="521022"/>
            <a:chExt cx="2657160" cy="105300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5">
              <p14:nvContentPartPr>
                <p14:cNvPr id="111" name="Рукописный ввод 110">
                  <a:extLst>
                    <a:ext uri="{FF2B5EF4-FFF2-40B4-BE49-F238E27FC236}">
                      <a16:creationId xmlns:a16="http://schemas.microsoft.com/office/drawing/2014/main" id="{4C9BE0E2-C185-914C-B3D9-84D763A25C9C}"/>
                    </a:ext>
                  </a:extLst>
                </p14:cNvPr>
                <p14:cNvContentPartPr/>
                <p14:nvPr/>
              </p14:nvContentPartPr>
              <p14:xfrm>
                <a:off x="9146206" y="573222"/>
                <a:ext cx="360" cy="1000800"/>
              </p14:xfrm>
            </p:contentPart>
          </mc:Choice>
          <mc:Fallback xmlns="">
            <p:pic>
              <p:nvPicPr>
                <p:cNvPr id="111" name="Рукописный ввод 110">
                  <a:extLst>
                    <a:ext uri="{FF2B5EF4-FFF2-40B4-BE49-F238E27FC236}">
                      <a16:creationId xmlns:a16="http://schemas.microsoft.com/office/drawing/2014/main" id="{4C9BE0E2-C185-914C-B3D9-84D763A25C9C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9110206" y="357582"/>
                  <a:ext cx="72000" cy="143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7">
              <p14:nvContentPartPr>
                <p14:cNvPr id="112" name="Рукописный ввод 111">
                  <a:extLst>
                    <a:ext uri="{FF2B5EF4-FFF2-40B4-BE49-F238E27FC236}">
                      <a16:creationId xmlns:a16="http://schemas.microsoft.com/office/drawing/2014/main" id="{D53E7986-49FF-704B-A23A-9B020E7103CC}"/>
                    </a:ext>
                  </a:extLst>
                </p14:cNvPr>
                <p14:cNvContentPartPr/>
                <p14:nvPr/>
              </p14:nvContentPartPr>
              <p14:xfrm>
                <a:off x="9020206" y="521022"/>
                <a:ext cx="692640" cy="1033200"/>
              </p14:xfrm>
            </p:contentPart>
          </mc:Choice>
          <mc:Fallback xmlns="">
            <p:pic>
              <p:nvPicPr>
                <p:cNvPr id="112" name="Рукописный ввод 111">
                  <a:extLst>
                    <a:ext uri="{FF2B5EF4-FFF2-40B4-BE49-F238E27FC236}">
                      <a16:creationId xmlns:a16="http://schemas.microsoft.com/office/drawing/2014/main" id="{D53E7986-49FF-704B-A23A-9B020E7103CC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8984206" y="305382"/>
                  <a:ext cx="764280" cy="146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9">
              <p14:nvContentPartPr>
                <p14:cNvPr id="114" name="Рукописный ввод 113">
                  <a:extLst>
                    <a:ext uri="{FF2B5EF4-FFF2-40B4-BE49-F238E27FC236}">
                      <a16:creationId xmlns:a16="http://schemas.microsoft.com/office/drawing/2014/main" id="{5D0AA422-D94E-2043-B845-C4E9B65A9AD6}"/>
                    </a:ext>
                  </a:extLst>
                </p14:cNvPr>
                <p14:cNvContentPartPr/>
                <p14:nvPr/>
              </p14:nvContentPartPr>
              <p14:xfrm>
                <a:off x="9872686" y="1068582"/>
                <a:ext cx="362160" cy="443880"/>
              </p14:xfrm>
            </p:contentPart>
          </mc:Choice>
          <mc:Fallback xmlns="">
            <p:pic>
              <p:nvPicPr>
                <p:cNvPr id="114" name="Рукописный ввод 113">
                  <a:extLst>
                    <a:ext uri="{FF2B5EF4-FFF2-40B4-BE49-F238E27FC236}">
                      <a16:creationId xmlns:a16="http://schemas.microsoft.com/office/drawing/2014/main" id="{5D0AA422-D94E-2043-B845-C4E9B65A9AD6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9837046" y="852582"/>
                  <a:ext cx="433800" cy="87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1">
              <p14:nvContentPartPr>
                <p14:cNvPr id="116" name="Рукописный ввод 115">
                  <a:extLst>
                    <a:ext uri="{FF2B5EF4-FFF2-40B4-BE49-F238E27FC236}">
                      <a16:creationId xmlns:a16="http://schemas.microsoft.com/office/drawing/2014/main" id="{5E09A2BE-A38F-C24B-ADFA-B2A5052AEB8F}"/>
                    </a:ext>
                  </a:extLst>
                </p14:cNvPr>
                <p14:cNvContentPartPr/>
                <p14:nvPr/>
              </p14:nvContentPartPr>
              <p14:xfrm>
                <a:off x="10446166" y="999822"/>
                <a:ext cx="360" cy="488880"/>
              </p14:xfrm>
            </p:contentPart>
          </mc:Choice>
          <mc:Fallback xmlns="">
            <p:pic>
              <p:nvPicPr>
                <p:cNvPr id="116" name="Рукописный ввод 115">
                  <a:extLst>
                    <a:ext uri="{FF2B5EF4-FFF2-40B4-BE49-F238E27FC236}">
                      <a16:creationId xmlns:a16="http://schemas.microsoft.com/office/drawing/2014/main" id="{5E09A2BE-A38F-C24B-ADFA-B2A5052AEB8F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10410526" y="783822"/>
                  <a:ext cx="72000" cy="92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3">
              <p14:nvContentPartPr>
                <p14:cNvPr id="118" name="Рукописный ввод 117">
                  <a:extLst>
                    <a:ext uri="{FF2B5EF4-FFF2-40B4-BE49-F238E27FC236}">
                      <a16:creationId xmlns:a16="http://schemas.microsoft.com/office/drawing/2014/main" id="{35E6A366-55C3-C948-8B76-5417C5B809D2}"/>
                    </a:ext>
                  </a:extLst>
                </p14:cNvPr>
                <p14:cNvContentPartPr/>
                <p14:nvPr/>
              </p14:nvContentPartPr>
              <p14:xfrm>
                <a:off x="10483246" y="1084782"/>
                <a:ext cx="269280" cy="129960"/>
              </p14:xfrm>
            </p:contentPart>
          </mc:Choice>
          <mc:Fallback xmlns="">
            <p:pic>
              <p:nvPicPr>
                <p:cNvPr id="118" name="Рукописный ввод 117">
                  <a:extLst>
                    <a:ext uri="{FF2B5EF4-FFF2-40B4-BE49-F238E27FC236}">
                      <a16:creationId xmlns:a16="http://schemas.microsoft.com/office/drawing/2014/main" id="{35E6A366-55C3-C948-8B76-5417C5B809D2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10447246" y="868782"/>
                  <a:ext cx="340920" cy="56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5">
              <p14:nvContentPartPr>
                <p14:cNvPr id="120" name="Рукописный ввод 119">
                  <a:extLst>
                    <a:ext uri="{FF2B5EF4-FFF2-40B4-BE49-F238E27FC236}">
                      <a16:creationId xmlns:a16="http://schemas.microsoft.com/office/drawing/2014/main" id="{570DE9C1-462E-4944-89F0-BE2BD460B87D}"/>
                    </a:ext>
                  </a:extLst>
                </p14:cNvPr>
                <p14:cNvContentPartPr/>
                <p14:nvPr/>
              </p14:nvContentPartPr>
              <p14:xfrm>
                <a:off x="10541926" y="1238142"/>
                <a:ext cx="194400" cy="282960"/>
              </p14:xfrm>
            </p:contentPart>
          </mc:Choice>
          <mc:Fallback xmlns="">
            <p:pic>
              <p:nvPicPr>
                <p:cNvPr id="120" name="Рукописный ввод 119">
                  <a:extLst>
                    <a:ext uri="{FF2B5EF4-FFF2-40B4-BE49-F238E27FC236}">
                      <a16:creationId xmlns:a16="http://schemas.microsoft.com/office/drawing/2014/main" id="{570DE9C1-462E-4944-89F0-BE2BD460B87D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10505926" y="1022142"/>
                  <a:ext cx="266040" cy="714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7">
              <p14:nvContentPartPr>
                <p14:cNvPr id="122" name="Рукописный ввод 121">
                  <a:extLst>
                    <a:ext uri="{FF2B5EF4-FFF2-40B4-BE49-F238E27FC236}">
                      <a16:creationId xmlns:a16="http://schemas.microsoft.com/office/drawing/2014/main" id="{D3D24341-E43F-9242-BB2A-E787ADB0E91F}"/>
                    </a:ext>
                  </a:extLst>
                </p14:cNvPr>
                <p14:cNvContentPartPr/>
                <p14:nvPr/>
              </p14:nvContentPartPr>
              <p14:xfrm>
                <a:off x="10978246" y="924222"/>
                <a:ext cx="380520" cy="590400"/>
              </p14:xfrm>
            </p:contentPart>
          </mc:Choice>
          <mc:Fallback xmlns="">
            <p:pic>
              <p:nvPicPr>
                <p:cNvPr id="122" name="Рукописный ввод 121">
                  <a:extLst>
                    <a:ext uri="{FF2B5EF4-FFF2-40B4-BE49-F238E27FC236}">
                      <a16:creationId xmlns:a16="http://schemas.microsoft.com/office/drawing/2014/main" id="{D3D24341-E43F-9242-BB2A-E787ADB0E91F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10942246" y="708222"/>
                  <a:ext cx="452160" cy="102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9">
              <p14:nvContentPartPr>
                <p14:cNvPr id="123" name="Рукописный ввод 122">
                  <a:extLst>
                    <a:ext uri="{FF2B5EF4-FFF2-40B4-BE49-F238E27FC236}">
                      <a16:creationId xmlns:a16="http://schemas.microsoft.com/office/drawing/2014/main" id="{E6536E65-4FA7-474D-A248-D55E1606CC75}"/>
                    </a:ext>
                  </a:extLst>
                </p14:cNvPr>
                <p14:cNvContentPartPr/>
                <p14:nvPr/>
              </p14:nvContentPartPr>
              <p14:xfrm>
                <a:off x="11049886" y="1210422"/>
                <a:ext cx="627480" cy="72720"/>
              </p14:xfrm>
            </p:contentPart>
          </mc:Choice>
          <mc:Fallback xmlns="">
            <p:pic>
              <p:nvPicPr>
                <p:cNvPr id="123" name="Рукописный ввод 122">
                  <a:extLst>
                    <a:ext uri="{FF2B5EF4-FFF2-40B4-BE49-F238E27FC236}">
                      <a16:creationId xmlns:a16="http://schemas.microsoft.com/office/drawing/2014/main" id="{E6536E65-4FA7-474D-A248-D55E1606CC75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11013886" y="994782"/>
                  <a:ext cx="699120" cy="5043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547059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46 -0.03727 C -0.0151 -0.04514 -0.01966 -0.05185 -0.02265 -0.06065 C -0.02474 -0.06667 -0.02513 -0.07407 -0.02643 -0.08056 C -0.02929 -0.09607 -0.02786 -0.08727 -0.03008 -0.10741 C -0.02956 -0.12407 -0.02969 -0.14074 -0.02825 -0.15741 C -0.02747 -0.16667 -0.02383 -0.17639 -0.02083 -0.18403 C -0.01901 -0.18843 -0.01719 -0.19329 -0.0151 -0.19722 C -0.00807 -0.21111 -0.00273 -0.22083 0.00547 -0.23056 C 0.01862 -0.2463 0.01068 -0.23495 0.02044 -0.24722 C 0.02305 -0.25046 0.02513 -0.25486 0.028 -0.25718 L 0.04479 -0.26736 L 0.05052 -0.2706 C 0.05794 -0.26945 0.0655 -0.26898 0.07292 -0.26736 C 0.075 -0.2669 0.07722 -0.26644 0.07865 -0.26389 C 0.08177 -0.25833 0.08464 -0.25162 0.08607 -0.24398 L 0.08985 -0.22384 L 0.07865 -0.21736 L 0.07292 -0.21389 C 0.06042 -0.21505 0.04779 -0.21343 0.03542 -0.21736 C 0.03281 -0.21806 0.03151 -0.22361 0.02982 -0.22732 C 0.02487 -0.23796 0.02513 -0.24282 0.0224 -0.25718 C 0.01927 -0.27361 0.02084 -0.26389 0.01862 -0.28727 C 0.01862 -0.28866 0.01836 -0.32778 0.0224 -0.34051 C 0.02448 -0.34769 0.02604 -0.35625 0.02982 -0.36065 L 0.03542 -0.36736 C 0.04245 -0.38588 0.03594 -0.37107 0.05052 -0.39051 C 0.053 -0.39398 0.06029 -0.40394 0.06354 -0.40718 C 0.06849 -0.41204 0.07396 -0.41505 0.07865 -0.4206 C 0.08633 -0.42986 0.08203 -0.42639 0.09167 -0.43056 C 0.09362 -0.43287 0.09531 -0.43542 0.0974 -0.43727 C 0.09987 -0.43958 0.10834 -0.44306 0.11042 -0.44398 C 0.1319 -0.45232 0.10912 -0.44236 0.12735 -0.45046 C 0.14675 -0.44954 0.16615 -0.45 0.18542 -0.44722 C 0.18946 -0.44676 0.19675 -0.44051 0.19675 -0.44051 L 0.21172 -0.4206 C 0.21419 -0.41736 0.21628 -0.41227 0.21927 -0.41065 L 0.22487 -0.40718 L 0.24544 -0.3706 C 0.25143 -0.35995 0.25326 -0.35741 0.2586 -0.34398 C 0.26146 -0.33657 0.26576 -0.32269 0.26797 -0.31389 C 0.26927 -0.30857 0.27005 -0.30255 0.27175 -0.29722 C 0.27318 -0.29236 0.27552 -0.28843 0.27735 -0.28403 C 0.28334 -0.25185 0.2737 -0.30185 0.28294 -0.26065 C 0.28438 -0.25417 0.28516 -0.24699 0.28672 -0.24051 C 0.28828 -0.2338 0.29063 -0.22755 0.29232 -0.2206 C 0.2931 -0.21736 0.29349 -0.21389 0.29427 -0.21065 C 0.29544 -0.20509 0.29688 -0.19954 0.29792 -0.19398 C 0.29883 -0.18958 0.29909 -0.18495 0.29987 -0.18056 C 0.30039 -0.17732 0.3013 -0.17407 0.30169 -0.1706 L 0.30547 -0.14398 C 0.30612 -0.13611 0.30651 -0.12847 0.30729 -0.1206 C 0.31185 -0.07616 0.30625 -0.14815 0.31107 -0.08727 C 0.31185 -0.07847 0.31224 -0.06945 0.31302 -0.06065 C 0.31537 -0.03357 0.31563 -0.05046 0.31667 -0.01389 C 0.31706 -0.00301 0.31667 0.00833 0.31667 0.01944 " pathEditMode="relative" ptsTypes="AAAAAAAAAAAAAAAAAAAAAAAAAAAAAAAAAAAAAAAAAAAAAAAAAAAAAAA">
                                      <p:cBhvr>
                                        <p:cTn id="10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6"/>
                                            </p:cond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3.33333E-6 C 0.00365 -0.00787 0.00833 -0.01458 0.01146 -0.02361 C 0.01354 -0.02963 0.01393 -0.03703 0.01536 -0.04375 C 0.01823 -0.05926 0.0168 -0.05046 0.01914 -0.07083 C 0.01849 -0.0875 0.01862 -0.10439 0.01719 -0.12129 C 0.01641 -0.13055 0.01263 -0.14027 0.00963 -0.14791 C 0.00768 -0.15231 0.00586 -0.15717 0.00365 -0.16111 C -0.00352 -0.17523 -0.00898 -0.18495 -0.01745 -0.1949 C -0.03099 -0.21064 -0.02279 -0.1993 -0.03281 -0.21157 C -0.03555 -0.21481 -0.03763 -0.21944 -0.04063 -0.22176 L -0.05781 -0.23194 L -0.06367 -0.23518 C -0.07135 -0.23402 -0.07904 -0.23356 -0.08672 -0.23194 C -0.0888 -0.23148 -0.09115 -0.23102 -0.09258 -0.22847 C -0.09583 -0.22291 -0.0987 -0.21597 -0.10026 -0.20833 L -0.10404 -0.18796 L -0.09258 -0.18148 L -0.08672 -0.17801 C -0.07383 -0.17916 -0.06094 -0.17754 -0.04818 -0.18148 C -0.04557 -0.18217 -0.04414 -0.18773 -0.04245 -0.19143 C -0.03737 -0.20231 -0.03763 -0.20717 -0.03477 -0.22176 C -0.03164 -0.23819 -0.0332 -0.22847 -0.03099 -0.25208 C -0.03099 -0.25347 -0.03073 -0.29305 -0.03477 -0.30578 C -0.03698 -0.31296 -0.03854 -0.32176 -0.04245 -0.32615 L -0.04818 -0.33287 C -0.05547 -0.35162 -0.0487 -0.33657 -0.06367 -0.35625 C -0.06628 -0.35972 -0.0737 -0.3699 -0.07708 -0.37314 C -0.08216 -0.37801 -0.08776 -0.38102 -0.09258 -0.38657 C -0.10052 -0.39606 -0.09609 -0.39259 -0.10599 -0.39676 C -0.10794 -0.39907 -0.10977 -0.40162 -0.11185 -0.40347 C -0.11432 -0.40578 -0.12305 -0.40926 -0.12526 -0.41018 C -0.14727 -0.41875 -0.12383 -0.40856 -0.14271 -0.41689 C -0.1625 -0.41574 -0.18242 -0.4162 -0.20221 -0.41342 C -0.20638 -0.41296 -0.21393 -0.40671 -0.21393 -0.40648 L -0.2293 -0.38657 C -0.23177 -0.38333 -0.23398 -0.37824 -0.23698 -0.37662 L -0.24271 -0.37314 L -0.26393 -0.33611 C -0.27005 -0.32546 -0.27188 -0.32291 -0.27734 -0.30926 C -0.28034 -0.30185 -0.28477 -0.28773 -0.28698 -0.27893 C -0.28841 -0.27361 -0.28919 -0.26759 -0.29089 -0.26203 C -0.29232 -0.25717 -0.29479 -0.25324 -0.29662 -0.24884 C -0.30287 -0.2162 -0.29297 -0.26666 -0.30234 -0.22523 C -0.30391 -0.21875 -0.30469 -0.21134 -0.30625 -0.20486 C -0.30794 -0.19814 -0.31029 -0.19166 -0.31198 -0.18472 C -0.31289 -0.18148 -0.31328 -0.17801 -0.31406 -0.17477 C -0.31523 -0.16921 -0.31667 -0.16342 -0.31784 -0.15787 C -0.31875 -0.15347 -0.31901 -0.14884 -0.31979 -0.14444 C -0.32031 -0.14097 -0.32122 -0.13796 -0.32162 -0.13449 L -0.32552 -0.10764 C -0.32617 -0.09977 -0.32656 -0.09189 -0.32747 -0.08402 C -0.33203 -0.03912 -0.3263 -0.1118 -0.33125 -0.05046 C -0.33203 -0.04143 -0.33255 -0.0324 -0.33333 -0.02361 C -0.33568 0.00371 -0.33594 -0.01319 -0.33698 0.02361 C -0.33737 0.03473 -0.33698 0.04607 -0.33698 0.05718 " pathEditMode="relative" rAng="0" ptsTypes="AAAAAAAAAAAAAAAAAAAAAAAAAAAAAAAAAAAAAAAAAAAAAAAAAAAAAAA">
                                      <p:cBhvr>
                                        <p:cTn id="1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11" y="-1798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1"/>
                                            </p:cond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46 -0.03727 C -0.0151 -0.04514 -0.01966 -0.05208 -0.02266 -0.06088 C -0.02474 -0.0669 -0.02513 -0.07431 -0.02643 -0.08056 C -0.0293 -0.0963 -0.02787 -0.0875 -0.03008 -0.10741 C -0.02956 -0.12431 -0.02969 -0.14097 -0.02826 -0.15741 C -0.02747 -0.1669 -0.02383 -0.17639 -0.02083 -0.18403 C -0.01901 -0.18866 -0.01719 -0.19352 -0.0151 -0.19745 C -0.00807 -0.21111 -0.00273 -0.22106 0.00547 -0.23056 C 0.01862 -0.2463 0.01068 -0.23495 0.02044 -0.24745 C 0.02305 -0.25069 0.02513 -0.25486 0.02799 -0.25741 L 0.04479 -0.26736 L 0.05052 -0.2706 C 0.05794 -0.26944 0.06549 -0.26898 0.07292 -0.26736 C 0.075 -0.2669 0.07721 -0.26644 0.07865 -0.26389 C 0.08177 -0.25856 0.08463 -0.25185 0.08607 -0.24398 L 0.08984 -0.22384 L 0.07865 -0.21759 L 0.07292 -0.21389 C 0.06042 -0.21528 0.04779 -0.21366 0.03542 -0.21759 C 0.03281 -0.21806 0.03151 -0.22384 0.02982 -0.22755 C 0.02487 -0.23796 0.02513 -0.24306 0.0224 -0.25741 C 0.01927 -0.27361 0.02083 -0.26389 0.01862 -0.28704 C 0.01862 -0.28843 0.01836 -0.32778 0.0224 -0.34028 C 0.02448 -0.34745 0.02604 -0.35602 0.02982 -0.36042 L 0.03542 -0.36713 C 0.04245 -0.38588 0.03594 -0.37106 0.05052 -0.39051 C 0.05299 -0.39398 0.06029 -0.40394 0.06354 -0.40718 C 0.06849 -0.41204 0.07396 -0.41505 0.07865 -0.4206 C 0.08633 -0.42986 0.08203 -0.42639 0.09167 -0.43056 C 0.09362 -0.43287 0.09531 -0.43542 0.0974 -0.43727 C 0.09987 -0.43958 0.10833 -0.44306 0.11042 -0.44398 C 0.1319 -0.45231 0.10911 -0.44236 0.12734 -0.45046 C 0.14674 -0.44954 0.16615 -0.45 0.18542 -0.44722 C 0.18945 -0.44676 0.19674 -0.44051 0.19674 -0.44028 L 0.21172 -0.4206 C 0.21419 -0.41736 0.21628 -0.41227 0.21927 -0.41065 L 0.22487 -0.40718 L 0.24544 -0.37037 C 0.25143 -0.35995 0.25325 -0.35718 0.25859 -0.34375 C 0.26146 -0.33634 0.26575 -0.32269 0.26797 -0.31389 C 0.26927 -0.30856 0.27005 -0.30255 0.27174 -0.29699 C 0.27318 -0.29236 0.27552 -0.28843 0.27734 -0.28403 C 0.28333 -0.25185 0.2737 -0.30185 0.28294 -0.26065 C 0.28437 -0.25417 0.28516 -0.24699 0.28672 -0.24074 C 0.28828 -0.23403 0.29062 -0.22778 0.29232 -0.22083 C 0.2931 -0.21759 0.29349 -0.21389 0.29427 -0.21088 C 0.29544 -0.20532 0.29687 -0.19977 0.29792 -0.19421 C 0.29883 -0.18958 0.29909 -0.18495 0.29987 -0.18079 C 0.30039 -0.17731 0.3013 -0.17407 0.30169 -0.17083 L 0.30547 -0.14398 C 0.30612 -0.13634 0.30651 -0.12847 0.30729 -0.1206 C 0.31185 -0.07639 0.30625 -0.14815 0.31107 -0.0875 C 0.31185 -0.0787 0.31224 -0.06944 0.31302 -0.06088 C 0.31536 -0.03356 0.31562 -0.05069 0.31667 -0.01389 C 0.31706 -0.00324 0.31667 0.0081 0.31667 0.01921 " pathEditMode="relative" rAng="0" ptsTypes="AAAAAAAAAAAAAAAAAAAAAAAAAAAAAAAAAAAAAAAAAAAAAAAAAAAAAAA">
                                      <p:cBhvr>
                                        <p:cTn id="11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82" y="-1784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6"/>
                                            </p:cond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3.33333E-6 C 0.00364 -0.00787 0.0082 -0.01458 0.01146 -0.02361 C 0.01354 -0.02963 0.01393 -0.03703 0.01536 -0.04375 C 0.01823 -0.05926 0.01679 -0.05046 0.01914 -0.07083 C 0.01849 -0.0875 0.01862 -0.10439 0.01719 -0.12129 C 0.01627 -0.13055 0.01263 -0.14027 0.0095 -0.14791 C 0.00768 -0.15231 0.00586 -0.15717 0.00364 -0.16111 C -0.00352 -0.17523 -0.00899 -0.18495 -0.01745 -0.1949 C -0.03099 -0.21064 -0.02279 -0.1993 -0.03281 -0.21157 C -0.03555 -0.21481 -0.03776 -0.21944 -0.04063 -0.22176 L -0.05781 -0.23194 L -0.06367 -0.23518 C -0.07136 -0.23402 -0.07904 -0.23356 -0.08672 -0.23194 C -0.0888 -0.23148 -0.09115 -0.23102 -0.09271 -0.22847 C -0.09584 -0.22291 -0.0987 -0.21597 -0.10026 -0.20833 L -0.10404 -0.18796 L -0.09271 -0.18148 L -0.08672 -0.17801 C -0.07396 -0.17916 -0.06094 -0.17754 -0.04818 -0.18148 C -0.04558 -0.18217 -0.04414 -0.18773 -0.04245 -0.19143 C -0.03737 -0.20231 -0.03776 -0.20717 -0.03477 -0.22176 C -0.03164 -0.23819 -0.03321 -0.22847 -0.03099 -0.25208 C -0.03099 -0.25347 -0.03086 -0.29305 -0.03477 -0.30578 C -0.03698 -0.31296 -0.03854 -0.32176 -0.04245 -0.32615 L -0.04818 -0.33287 C -0.05547 -0.35162 -0.0487 -0.33657 -0.06367 -0.35625 C -0.06628 -0.35972 -0.0737 -0.3699 -0.07709 -0.37314 C -0.08216 -0.37801 -0.08776 -0.38102 -0.09271 -0.38657 C -0.10065 -0.39606 -0.0961 -0.39259 -0.10599 -0.39676 C -0.10808 -0.39907 -0.10977 -0.40162 -0.11198 -0.40347 C -0.11433 -0.40578 -0.12305 -0.40926 -0.12526 -0.41018 C -0.14727 -0.41875 -0.12396 -0.40856 -0.14271 -0.41689 C -0.1625 -0.41574 -0.18242 -0.4162 -0.20222 -0.41342 C -0.20638 -0.41296 -0.21393 -0.40671 -0.21393 -0.40648 L -0.2293 -0.38657 C -0.23177 -0.38333 -0.23399 -0.37824 -0.23698 -0.37662 L -0.24271 -0.37314 L -0.26393 -0.33611 C -0.27005 -0.32546 -0.27188 -0.32291 -0.27735 -0.30926 C -0.28034 -0.30185 -0.28477 -0.28773 -0.28698 -0.27893 C -0.28841 -0.27361 -0.2892 -0.26759 -0.29089 -0.26203 C -0.29232 -0.25717 -0.29479 -0.25324 -0.29662 -0.24884 C -0.30287 -0.2162 -0.29297 -0.26666 -0.30235 -0.22523 C -0.30391 -0.21875 -0.30469 -0.21134 -0.30625 -0.20486 C -0.30795 -0.19814 -0.31029 -0.19166 -0.31198 -0.18472 C -0.31289 -0.18148 -0.31328 -0.17801 -0.31406 -0.17477 C -0.31524 -0.16921 -0.31667 -0.16342 -0.31784 -0.15787 C -0.31875 -0.15347 -0.31901 -0.14884 -0.31979 -0.14444 C -0.32031 -0.14097 -0.32123 -0.13796 -0.32162 -0.13449 L -0.32552 -0.10764 C -0.32617 -0.09977 -0.32656 -0.09189 -0.32748 -0.08402 C -0.33203 -0.03912 -0.3263 -0.1118 -0.33125 -0.05046 C -0.33203 -0.04143 -0.33255 -0.0324 -0.33334 -0.02361 C -0.33568 0.00371 -0.33594 -0.01319 -0.33698 0.02361 C -0.33737 0.03473 -0.33698 0.04607 -0.33698 0.05718 " pathEditMode="relative" rAng="0" ptsTypes="AAAAAAAAAAAAAAAAAAAAAAAAAAAAAAAAAAAAAAAAAAAAAAAAAAAAAAA">
                                      <p:cBhvr>
                                        <p:cTn id="1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98" y="-1798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1"/>
                                            </p:cond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46 -0.03727 C -0.0151 -0.04514 -0.01966 -0.05209 -0.02265 -0.06088 C -0.02474 -0.0669 -0.02513 -0.07431 -0.02643 -0.08056 C -0.0293 -0.0963 -0.02786 -0.0875 -0.03008 -0.10741 C -0.02956 -0.12431 -0.02969 -0.14097 -0.02825 -0.15741 C -0.02747 -0.1669 -0.02383 -0.17639 -0.02083 -0.18403 C -0.01901 -0.18866 -0.01719 -0.19352 -0.0151 -0.19746 C -0.00807 -0.21111 -0.00273 -0.22084 0.00547 -0.23033 C 0.01862 -0.24607 0.01068 -0.23472 0.02044 -0.24746 C 0.02305 -0.25047 0.02513 -0.25463 0.028 -0.25741 L 0.04479 -0.26736 L 0.05052 -0.27037 C 0.05794 -0.26945 0.0655 -0.26898 0.07292 -0.26736 C 0.075 -0.2669 0.07722 -0.26621 0.07865 -0.26389 C 0.08177 -0.25834 0.08464 -0.25185 0.08607 -0.24375 L 0.08985 -0.22361 L 0.07865 -0.21736 L 0.07292 -0.21389 C 0.06042 -0.21528 0.04779 -0.21343 0.03542 -0.21736 C 0.03281 -0.21806 0.03151 -0.22361 0.02982 -0.22732 C 0.02487 -0.23797 0.02513 -0.24306 0.0224 -0.25741 C 0.01927 -0.27338 0.02083 -0.26389 0.01862 -0.28704 C 0.01862 -0.28843 0.01836 -0.32778 0.0224 -0.34028 C 0.02448 -0.34746 0.02604 -0.35602 0.02982 -0.36042 L 0.03542 -0.36713 C 0.04245 -0.38588 0.03594 -0.37107 0.05052 -0.39051 C 0.053 -0.39398 0.06029 -0.40394 0.06354 -0.40718 C 0.06849 -0.41204 0.07396 -0.41505 0.07865 -0.4206 C 0.08633 -0.42986 0.08203 -0.42639 0.09167 -0.43056 C 0.09362 -0.43287 0.09531 -0.43542 0.0974 -0.43727 C 0.09987 -0.43959 0.10833 -0.44306 0.11042 -0.44398 C 0.1319 -0.45232 0.10912 -0.44236 0.12735 -0.45047 C 0.14675 -0.44954 0.16615 -0.45 0.18542 -0.44722 C 0.18945 -0.44676 0.19675 -0.44051 0.19675 -0.44028 L 0.21172 -0.4206 C 0.21419 -0.41736 0.21628 -0.41227 0.21927 -0.41065 L 0.22487 -0.40718 L 0.24544 -0.37037 C 0.25143 -0.35996 0.25326 -0.35718 0.2586 -0.34375 C 0.26146 -0.33635 0.26576 -0.32269 0.26797 -0.31389 C 0.26927 -0.30857 0.27005 -0.30255 0.27175 -0.29699 C 0.27318 -0.29236 0.27552 -0.28843 0.27735 -0.28403 C 0.28333 -0.25185 0.2737 -0.30185 0.28294 -0.26042 C 0.28438 -0.25394 0.28516 -0.24676 0.28672 -0.24074 C 0.28828 -0.2338 0.29063 -0.22755 0.29232 -0.22084 C 0.2931 -0.21736 0.29349 -0.21389 0.29427 -0.21065 C 0.29544 -0.20533 0.29688 -0.19977 0.29792 -0.19422 C 0.29883 -0.18959 0.29909 -0.18472 0.29987 -0.18056 C 0.30039 -0.17732 0.3013 -0.17385 0.30169 -0.17084 L 0.30547 -0.14398 C 0.30612 -0.13635 0.30651 -0.12847 0.30729 -0.1206 C 0.31185 -0.07639 0.30625 -0.14815 0.31107 -0.0875 C 0.31185 -0.07871 0.31224 -0.06945 0.31302 -0.06088 C 0.31537 -0.03357 0.31563 -0.0507 0.31667 -0.01389 C 0.31706 -0.00324 0.31667 0.0081 0.31667 0.01921 " pathEditMode="relative" rAng="0" ptsTypes="AAAAAAAAAAAAAAAAAAAAAAAAAAAAAAAAAAAAAAAAAAAAAAAAAAAAAAA">
                                      <p:cBhvr>
                                        <p:cTn id="12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82" y="-1784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6"/>
                                            </p:cond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59259E-6 C 0.00365 -0.00787 0.00833 -0.01458 0.01146 -0.02361 C 0.01354 -0.02963 0.01393 -0.03703 0.01536 -0.04375 C 0.01823 -0.05926 0.0168 -0.05046 0.01914 -0.07083 C 0.01849 -0.0875 0.01862 -0.1044 0.01719 -0.12129 C 0.01641 -0.13055 0.01263 -0.14028 0.00963 -0.14791 C 0.00768 -0.15231 0.00586 -0.15717 0.00365 -0.16111 C -0.00352 -0.17523 -0.00899 -0.18495 -0.01745 -0.1949 C -0.03099 -0.21065 -0.02279 -0.1993 -0.03281 -0.21157 C -0.03555 -0.21481 -0.03763 -0.21944 -0.04063 -0.22176 L -0.05781 -0.23194 L -0.06367 -0.23518 C -0.07135 -0.23403 -0.07904 -0.23356 -0.08672 -0.23194 C -0.0888 -0.23148 -0.09115 -0.23102 -0.09271 -0.22847 C -0.09583 -0.22291 -0.0987 -0.21597 -0.10026 -0.20833 L -0.10404 -0.18796 L -0.09271 -0.18148 L -0.08672 -0.17801 C -0.07396 -0.17916 -0.06094 -0.17754 -0.04818 -0.18148 C -0.04557 -0.18217 -0.04414 -0.18773 -0.04245 -0.19143 C -0.03737 -0.20231 -0.03763 -0.20717 -0.03477 -0.22176 C -0.03164 -0.23819 -0.0332 -0.22847 -0.03099 -0.25208 C -0.03099 -0.25347 -0.03073 -0.29305 -0.03477 -0.30578 C -0.03698 -0.31296 -0.03854 -0.32176 -0.04245 -0.32615 L -0.04818 -0.33287 C -0.05547 -0.35162 -0.0487 -0.33657 -0.06367 -0.35625 C -0.06628 -0.35972 -0.0737 -0.3699 -0.07708 -0.37315 C -0.08216 -0.37801 -0.08776 -0.38102 -0.09271 -0.38657 C -0.10065 -0.39606 -0.09609 -0.39259 -0.10599 -0.39676 C -0.10807 -0.39907 -0.10977 -0.40162 -0.11198 -0.40347 C -0.11432 -0.40578 -0.12305 -0.40926 -0.12526 -0.41018 C -0.14727 -0.41875 -0.12396 -0.40856 -0.14271 -0.4169 C -0.1625 -0.41574 -0.18242 -0.4162 -0.20221 -0.41342 C -0.20638 -0.41296 -0.21393 -0.40671 -0.21393 -0.40648 L -0.2293 -0.38657 C -0.23177 -0.38333 -0.23399 -0.37824 -0.23698 -0.37662 L -0.24271 -0.37315 L -0.26393 -0.33611 C -0.27005 -0.32546 -0.27188 -0.32291 -0.27734 -0.30926 C -0.28034 -0.30185 -0.28477 -0.28773 -0.28698 -0.27893 C -0.28841 -0.27361 -0.28919 -0.26759 -0.29089 -0.26203 C -0.29232 -0.25717 -0.29479 -0.25324 -0.29662 -0.24884 C -0.30287 -0.2162 -0.29297 -0.26666 -0.30234 -0.22523 C -0.30391 -0.21875 -0.30469 -0.21134 -0.30625 -0.20486 C -0.30794 -0.19815 -0.31029 -0.19166 -0.31198 -0.18472 C -0.31289 -0.18148 -0.31328 -0.17801 -0.31406 -0.17477 C -0.31524 -0.16921 -0.31667 -0.16342 -0.31784 -0.15787 C -0.31875 -0.15347 -0.31901 -0.14884 -0.31979 -0.14444 C -0.32031 -0.14097 -0.32122 -0.13796 -0.32162 -0.13449 L -0.32552 -0.10764 C -0.32617 -0.09977 -0.32656 -0.0919 -0.32747 -0.08403 C -0.33203 -0.03912 -0.3263 -0.1118 -0.33125 -0.05046 C -0.33203 -0.04143 -0.33255 -0.0324 -0.33333 -0.02361 C -0.33568 0.00371 -0.33594 -0.01319 -0.33698 0.02361 C -0.33737 0.03472 -0.33698 0.04607 -0.33698 0.05718 " pathEditMode="relative" rAng="0" ptsTypes="AAAAAAAAAAAAAAAAAAAAAAAAAAAAAAAAAAAAAAAAAAAAAAAAAAAAAAA">
                                      <p:cBhvr>
                                        <p:cTn id="13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11" y="-1798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1"/>
                                            </p:cond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59259E-6 C 0.00364 -0.00787 0.00833 -0.01458 0.01146 -0.02361 C 0.01354 -0.02963 0.01393 -0.03703 0.01536 -0.04375 C 0.01823 -0.05926 0.01679 -0.05046 0.01914 -0.07083 C 0.01849 -0.0875 0.01862 -0.1044 0.01718 -0.12129 C 0.0164 -0.13055 0.01263 -0.14028 0.00963 -0.14791 C 0.00768 -0.15231 0.00586 -0.15717 0.00364 -0.16111 C -0.00352 -0.17523 -0.00899 -0.18495 -0.01745 -0.1949 C -0.03099 -0.21065 -0.02279 -0.1993 -0.03282 -0.21157 C -0.03555 -0.21481 -0.03763 -0.21944 -0.04063 -0.22176 L -0.05782 -0.23194 L -0.06368 -0.23518 C -0.07136 -0.23403 -0.07904 -0.23356 -0.08672 -0.23194 C -0.08881 -0.23148 -0.09115 -0.23102 -0.09271 -0.22847 C -0.09584 -0.22291 -0.0987 -0.21597 -0.10026 -0.20833 L -0.10404 -0.18796 L -0.09271 -0.18148 L -0.08672 -0.17801 C -0.07396 -0.17916 -0.06094 -0.17754 -0.04818 -0.18148 C -0.04558 -0.18217 -0.04414 -0.18773 -0.04245 -0.19143 C -0.03737 -0.20231 -0.03763 -0.20717 -0.03477 -0.22176 C -0.03164 -0.23819 -0.03321 -0.22847 -0.03099 -0.25208 C -0.03099 -0.25347 -0.03073 -0.29305 -0.03477 -0.30578 C -0.03698 -0.31296 -0.03854 -0.32176 -0.04245 -0.32615 L -0.04818 -0.33287 C -0.05547 -0.35162 -0.0487 -0.33657 -0.06368 -0.35625 C -0.06628 -0.35972 -0.0737 -0.3699 -0.07709 -0.37315 C -0.08216 -0.37801 -0.08776 -0.38102 -0.09271 -0.38657 C -0.10065 -0.39606 -0.0961 -0.39259 -0.10599 -0.39676 C -0.10808 -0.39907 -0.10977 -0.40162 -0.11198 -0.40347 C -0.11433 -0.40578 -0.12305 -0.40926 -0.12526 -0.41018 C -0.14727 -0.41875 -0.12396 -0.40856 -0.14271 -0.4169 C -0.1625 -0.41574 -0.18243 -0.4162 -0.20222 -0.41342 C -0.20638 -0.41296 -0.21394 -0.40671 -0.21394 -0.40648 L -0.2293 -0.38657 C -0.23177 -0.38333 -0.23399 -0.37824 -0.23698 -0.37662 L -0.24271 -0.37315 L -0.26394 -0.33611 C -0.27006 -0.32546 -0.27188 -0.32291 -0.27735 -0.30926 C -0.28034 -0.30185 -0.28477 -0.28773 -0.28698 -0.27893 C -0.28841 -0.27361 -0.2892 -0.26759 -0.29089 -0.26203 C -0.29232 -0.25717 -0.29479 -0.25324 -0.29662 -0.24884 C -0.30287 -0.2162 -0.29297 -0.26666 -0.30235 -0.22523 C -0.30391 -0.21875 -0.30469 -0.21134 -0.30625 -0.20486 C -0.30795 -0.19815 -0.31029 -0.19166 -0.31198 -0.18472 C -0.31289 -0.18148 -0.31328 -0.17801 -0.31407 -0.17477 C -0.31524 -0.16921 -0.31667 -0.16342 -0.31784 -0.15787 C -0.31875 -0.15347 -0.31901 -0.14884 -0.31979 -0.14444 C -0.32032 -0.14097 -0.32123 -0.13796 -0.32162 -0.13449 L -0.32552 -0.10764 C -0.32618 -0.09977 -0.32657 -0.0919 -0.32748 -0.08403 C -0.33203 -0.03912 -0.32631 -0.1118 -0.33125 -0.05046 C -0.33203 -0.04143 -0.33256 -0.0324 -0.33334 -0.02361 C -0.33568 0.00371 -0.33594 -0.01319 -0.33698 0.02361 C -0.33737 0.03472 -0.33698 0.04607 -0.33698 0.05718 " pathEditMode="relative" rAng="0" ptsTypes="AAAAAAAAAAAAAAAAAAAAAAAAAAAAAAAAAAAAAAAAAAAAAAAAAAAAAAA">
                                      <p:cBhvr>
                                        <p:cTn id="13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11" y="-1798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6"/>
                                            </p:cond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46 -0.03727 C -0.0151 -0.04514 -0.01966 -0.05209 -0.02266 -0.06088 C -0.02474 -0.0669 -0.02513 -0.07431 -0.02643 -0.08056 C -0.0293 -0.0963 -0.02786 -0.0875 -0.03008 -0.10741 C -0.02956 -0.12431 -0.02969 -0.14097 -0.02825 -0.15741 C -0.02747 -0.1669 -0.02383 -0.17639 -0.02083 -0.18403 C -0.01901 -0.18866 -0.01719 -0.19352 -0.0151 -0.19746 C -0.00807 -0.21111 -0.00273 -0.22084 0.00547 -0.23033 C 0.01862 -0.24607 0.01068 -0.23472 0.02044 -0.24746 C 0.02305 -0.25047 0.02513 -0.25463 0.028 -0.25741 L 0.04479 -0.26736 L 0.05052 -0.27037 C 0.05794 -0.26945 0.0655 -0.26898 0.07292 -0.26736 C 0.075 -0.2669 0.07721 -0.26621 0.07865 -0.26389 C 0.08177 -0.25834 0.08464 -0.25185 0.08607 -0.24375 L 0.08984 -0.22361 L 0.07865 -0.21736 L 0.07292 -0.21389 C 0.06042 -0.21528 0.04779 -0.21343 0.03542 -0.21736 C 0.03281 -0.21806 0.03151 -0.22361 0.02982 -0.22732 C 0.02487 -0.23797 0.02513 -0.24306 0.0224 -0.25741 C 0.01927 -0.27338 0.02083 -0.26389 0.01862 -0.28704 C 0.01862 -0.28843 0.01836 -0.32778 0.0224 -0.34028 C 0.02448 -0.34746 0.02604 -0.35602 0.02982 -0.36042 L 0.03542 -0.36713 C 0.04245 -0.38588 0.03594 -0.37107 0.05052 -0.39051 C 0.053 -0.39398 0.06029 -0.40394 0.06354 -0.40718 C 0.06849 -0.41204 0.07396 -0.41505 0.07865 -0.4206 C 0.08633 -0.42986 0.08203 -0.42639 0.09167 -0.43056 C 0.09362 -0.43287 0.09531 -0.43542 0.0974 -0.43727 C 0.09987 -0.43959 0.10833 -0.44306 0.11042 -0.44398 C 0.1319 -0.45232 0.10912 -0.44236 0.12734 -0.45047 C 0.14675 -0.44954 0.16615 -0.45 0.18542 -0.44722 C 0.18945 -0.44676 0.19675 -0.44051 0.19675 -0.44028 L 0.21172 -0.4206 C 0.21419 -0.41736 0.21628 -0.41227 0.21927 -0.41065 L 0.22487 -0.40718 L 0.24544 -0.37037 C 0.25143 -0.35996 0.25326 -0.35718 0.25859 -0.34375 C 0.26146 -0.33634 0.26576 -0.32269 0.26797 -0.31389 C 0.26927 -0.30857 0.27005 -0.30255 0.27175 -0.29699 C 0.27318 -0.29236 0.27552 -0.28843 0.27734 -0.28403 C 0.28333 -0.25185 0.2737 -0.30185 0.28294 -0.26042 C 0.28438 -0.25394 0.28516 -0.24676 0.28672 -0.24074 C 0.28828 -0.2338 0.29063 -0.22755 0.29232 -0.22084 C 0.2931 -0.21736 0.29349 -0.21389 0.29427 -0.21065 C 0.29544 -0.20533 0.29688 -0.19977 0.29792 -0.19422 C 0.29883 -0.18959 0.29909 -0.18472 0.29987 -0.18056 C 0.30039 -0.17732 0.3013 -0.17384 0.30169 -0.17084 L 0.30547 -0.14398 C 0.30612 -0.13634 0.30651 -0.12847 0.30729 -0.1206 C 0.31185 -0.07639 0.30625 -0.14815 0.31107 -0.0875 C 0.31185 -0.07871 0.31224 -0.06945 0.31302 -0.06088 C 0.31537 -0.03357 0.31563 -0.0507 0.31667 -0.01389 C 0.31706 -0.00324 0.31667 0.0081 0.31667 0.01921 " pathEditMode="relative" rAng="0" ptsTypes="AAAAAAAAAAAAAAAAAAAAAAAAAAAAAAAAAAAAAAAAAAAAAAAAAAAAAAA">
                                      <p:cBhvr>
                                        <p:cTn id="14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82" y="-1784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1"/>
                                            </p:cond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3.33333E-6 C 0.00365 -0.00787 0.00833 -0.01459 0.01146 -0.02361 C 0.01354 -0.02963 0.01393 -0.03704 0.01536 -0.04375 C 0.01823 -0.05926 0.0168 -0.05047 0.01914 -0.07084 C 0.01849 -0.0875 0.01862 -0.1044 0.01719 -0.1213 C 0.01641 -0.13056 0.01263 -0.14028 0.00964 -0.14792 C 0.00768 -0.15232 0.00586 -0.15718 0.00365 -0.16111 C -0.00352 -0.17523 -0.00898 -0.18496 -0.01745 -0.19491 C -0.03099 -0.21065 -0.02279 -0.19931 -0.03281 -0.21158 C -0.03555 -0.21482 -0.03763 -0.21945 -0.04062 -0.22176 L -0.05781 -0.23195 L -0.06367 -0.23519 C -0.07135 -0.23403 -0.07904 -0.23357 -0.08672 -0.23195 C -0.0888 -0.23148 -0.09115 -0.23102 -0.09271 -0.22848 C -0.09583 -0.22292 -0.0987 -0.21598 -0.10026 -0.20834 L -0.10404 -0.18797 L -0.09271 -0.18148 L -0.08672 -0.17801 C -0.07396 -0.17917 -0.06094 -0.17755 -0.04818 -0.18148 C -0.04557 -0.18218 -0.04414 -0.18773 -0.04245 -0.19144 C -0.03737 -0.20232 -0.03763 -0.20718 -0.03477 -0.22176 C -0.03164 -0.2382 -0.0332 -0.22848 -0.03099 -0.25209 C -0.03099 -0.25348 -0.03073 -0.29306 -0.03477 -0.30579 C -0.03698 -0.31297 -0.03854 -0.32176 -0.04245 -0.32616 L -0.04818 -0.33287 C -0.05547 -0.35162 -0.0487 -0.33658 -0.06367 -0.35625 C -0.06628 -0.35973 -0.0737 -0.36991 -0.07708 -0.37315 C -0.08216 -0.37801 -0.08776 -0.38102 -0.09271 -0.38658 C -0.10065 -0.39607 -0.09609 -0.3926 -0.10599 -0.39676 C -0.10807 -0.39908 -0.10977 -0.40162 -0.11198 -0.40348 C -0.11432 -0.40579 -0.12305 -0.40926 -0.12526 -0.41019 C -0.14727 -0.41875 -0.12396 -0.40857 -0.14271 -0.4169 C -0.1625 -0.41574 -0.18242 -0.41621 -0.20221 -0.41343 C -0.20638 -0.41297 -0.21393 -0.40672 -0.21393 -0.40648 L -0.2293 -0.38658 C -0.23177 -0.38334 -0.23398 -0.37824 -0.23698 -0.37662 L -0.24271 -0.37315 L -0.26393 -0.33611 C -0.27005 -0.32547 -0.27187 -0.32292 -0.27734 -0.30926 C -0.28034 -0.30186 -0.28477 -0.28773 -0.28698 -0.27894 C -0.28841 -0.27361 -0.28919 -0.2676 -0.29089 -0.26204 C -0.29232 -0.25718 -0.29479 -0.25324 -0.29661 -0.24885 C -0.30286 -0.21621 -0.29297 -0.26667 -0.30234 -0.22523 C -0.30391 -0.21875 -0.30469 -0.21135 -0.30625 -0.20486 C -0.30794 -0.19815 -0.31029 -0.19167 -0.31198 -0.18473 C -0.31289 -0.18148 -0.31328 -0.17801 -0.31406 -0.17477 C -0.31523 -0.16922 -0.31667 -0.16343 -0.31784 -0.15787 C -0.31875 -0.15348 -0.31901 -0.14885 -0.31979 -0.14445 C -0.32031 -0.14098 -0.32122 -0.13797 -0.32161 -0.13449 L -0.32552 -0.10764 C -0.32617 -0.09977 -0.32656 -0.0919 -0.32747 -0.08403 C -0.33203 -0.03912 -0.3263 -0.11181 -0.33125 -0.05047 C -0.33203 -0.04144 -0.33255 -0.03241 -0.33333 -0.02361 C -0.33568 0.0037 -0.33594 -0.0132 -0.33698 0.02361 C -0.33737 0.03472 -0.33698 0.04606 -0.33698 0.05717 " pathEditMode="relative" rAng="0" ptsTypes="AAAAAAAAAAAAAAAAAAAAAAAAAAAAAAAAAAAAAAAAAAAAAAAAAAAAAAA">
                                      <p:cBhvr>
                                        <p:cTn id="14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11" y="-1798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6"/>
                                            </p:cond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46 -0.03726 C -0.0151 -0.04514 -0.01966 -0.05208 -0.02266 -0.06088 C -0.02474 -0.06689 -0.02513 -0.0743 -0.02643 -0.08055 C -0.0293 -0.09629 -0.02787 -0.0875 -0.03008 -0.1074 C -0.02956 -0.1243 -0.02969 -0.14097 -0.02826 -0.1574 C -0.02747 -0.16689 -0.02383 -0.17639 -0.02083 -0.18402 C -0.01901 -0.18865 -0.01719 -0.19351 -0.0151 -0.19745 C -0.00807 -0.21111 -0.00274 -0.22083 0.00547 -0.23032 C 0.01862 -0.24606 0.01068 -0.23472 0.02044 -0.24745 C 0.02305 -0.25046 0.02513 -0.25463 0.02799 -0.2574 L 0.04479 -0.26736 L 0.05052 -0.27037 C 0.05794 -0.26944 0.06549 -0.26898 0.07292 -0.26736 C 0.075 -0.26689 0.07721 -0.2662 0.07865 -0.26389 C 0.08177 -0.25833 0.08463 -0.25185 0.08607 -0.24375 L 0.08984 -0.22361 L 0.07865 -0.21736 L 0.07292 -0.21389 C 0.06042 -0.21527 0.04779 -0.21342 0.03542 -0.21736 C 0.03281 -0.21805 0.03151 -0.22361 0.02982 -0.22731 C 0.02487 -0.23796 0.02513 -0.24305 0.0224 -0.2574 C 0.01927 -0.27338 0.02083 -0.26389 0.01862 -0.28703 C 0.01862 -0.28842 0.01836 -0.32777 0.0224 -0.34027 C 0.02448 -0.34745 0.02604 -0.35601 0.02982 -0.36041 L 0.03542 -0.36713 C 0.04245 -0.38588 0.03594 -0.37106 0.05052 -0.39051 C 0.05299 -0.39398 0.06029 -0.40393 0.06354 -0.40717 C 0.06849 -0.41203 0.07396 -0.41504 0.07865 -0.4206 C 0.08633 -0.42986 0.08203 -0.42639 0.09167 -0.43055 C 0.09362 -0.43287 0.09531 -0.43541 0.0974 -0.43726 C 0.09987 -0.43958 0.10833 -0.44305 0.11042 -0.44398 C 0.1319 -0.45231 0.10911 -0.44236 0.12734 -0.45046 C 0.14674 -0.44953 0.16615 -0.45 0.18542 -0.44722 C 0.18945 -0.44676 0.19674 -0.44051 0.19674 -0.44027 L 0.21172 -0.4206 C 0.21419 -0.41736 0.21628 -0.41226 0.21927 -0.41064 L 0.22487 -0.40717 L 0.24544 -0.37037 C 0.25143 -0.35995 0.25325 -0.35717 0.25859 -0.34375 C 0.26146 -0.33634 0.26575 -0.32268 0.26797 -0.31389 C 0.26927 -0.30856 0.27005 -0.30254 0.27174 -0.29699 C 0.27318 -0.29236 0.27552 -0.28842 0.27734 -0.28402 C 0.28333 -0.25185 0.2737 -0.30185 0.28294 -0.26041 C 0.28437 -0.25393 0.28516 -0.24676 0.28672 -0.24074 C 0.28828 -0.23379 0.29062 -0.22754 0.29232 -0.22083 C 0.2931 -0.21736 0.29349 -0.21389 0.29427 -0.21064 C 0.29544 -0.20532 0.29687 -0.19976 0.29792 -0.19421 C 0.29883 -0.18958 0.29909 -0.18472 0.29987 -0.18055 C 0.30039 -0.17731 0.3013 -0.17384 0.30169 -0.17083 L 0.30547 -0.14398 C 0.30612 -0.13634 0.30651 -0.12847 0.30729 -0.1206 C 0.31185 -0.07639 0.30625 -0.14814 0.31107 -0.0875 C 0.31185 -0.0787 0.31224 -0.06944 0.31302 -0.06088 C 0.31536 -0.03356 0.31562 -0.05069 0.31667 -0.01389 C 0.31706 -0.00324 0.31667 0.00811 0.31667 0.01922 " pathEditMode="relative" rAng="0" ptsTypes="AAAAAAAAAAAAAAAAAAAAAAAAAAAAAAAAAAAAAAAAAAAAAAAAAAAAAAA">
                                      <p:cBhvr>
                                        <p:cTn id="15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82" y="-1784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1"/>
                                            </p:cond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46 -0.03727 C -0.0151 -0.04514 -0.01966 -0.05208 -0.02266 -0.06088 C -0.02474 -0.0669 -0.02513 -0.0743 -0.02643 -0.08055 C -0.0293 -0.09629 -0.02786 -0.0875 -0.03008 -0.1074 C -0.02956 -0.1243 -0.02969 -0.14097 -0.02826 -0.1574 C -0.02747 -0.1669 -0.02383 -0.17639 -0.02083 -0.18402 C -0.01901 -0.18865 -0.01719 -0.19352 -0.0151 -0.19745 C -0.00807 -0.21111 -0.00273 -0.22083 0.00547 -0.23032 C 0.01862 -0.24606 0.01068 -0.23472 0.02044 -0.24745 C 0.02305 -0.25046 0.02513 -0.25463 0.02799 -0.2574 L 0.04479 -0.26736 L 0.05052 -0.27037 C 0.05794 -0.26944 0.06549 -0.26898 0.07292 -0.26736 C 0.075 -0.2669 0.07721 -0.2662 0.07865 -0.26389 C 0.08177 -0.25833 0.08464 -0.25185 0.08607 -0.24375 L 0.08984 -0.22361 L 0.07865 -0.21736 L 0.07292 -0.21389 C 0.06042 -0.21527 0.04779 -0.21342 0.03542 -0.21736 C 0.03281 -0.21805 0.03151 -0.22361 0.02982 -0.22731 C 0.02487 -0.23796 0.02513 -0.24305 0.0224 -0.2574 C 0.01927 -0.27338 0.02083 -0.26389 0.01862 -0.28703 C 0.01862 -0.28842 0.01836 -0.32777 0.0224 -0.34027 C 0.02448 -0.34745 0.02604 -0.35602 0.02982 -0.36041 L 0.03542 -0.36713 C 0.04245 -0.38588 0.03594 -0.37106 0.05052 -0.39051 C 0.05299 -0.39398 0.06029 -0.40393 0.06354 -0.40717 C 0.06849 -0.41203 0.07396 -0.41504 0.07865 -0.4206 C 0.08633 -0.42986 0.08203 -0.42639 0.09167 -0.43055 C 0.09362 -0.43287 0.09531 -0.43541 0.0974 -0.43727 C 0.09987 -0.43958 0.10833 -0.44305 0.11042 -0.44398 C 0.1319 -0.45231 0.10911 -0.44236 0.12734 -0.45046 C 0.14674 -0.44953 0.16615 -0.45 0.18542 -0.44722 C 0.18945 -0.44676 0.19674 -0.44051 0.19674 -0.44027 L 0.21172 -0.4206 C 0.21419 -0.41736 0.21628 -0.41227 0.21927 -0.41065 L 0.22487 -0.40717 L 0.24544 -0.37037 C 0.25143 -0.35995 0.25326 -0.35717 0.25859 -0.34375 C 0.26146 -0.33634 0.26576 -0.32268 0.26797 -0.31389 C 0.26927 -0.30856 0.27005 -0.30254 0.27174 -0.29699 C 0.27318 -0.29236 0.27552 -0.28842 0.27734 -0.28402 C 0.28333 -0.25185 0.2737 -0.30185 0.28294 -0.26041 C 0.28438 -0.25393 0.28516 -0.24676 0.28672 -0.24074 C 0.28828 -0.23379 0.29063 -0.22754 0.29232 -0.22083 C 0.2931 -0.21736 0.29349 -0.21389 0.29427 -0.21065 C 0.29544 -0.20532 0.29688 -0.19977 0.29792 -0.19421 C 0.29883 -0.18958 0.29909 -0.18472 0.29987 -0.18055 C 0.30039 -0.17731 0.3013 -0.17384 0.30169 -0.17083 L 0.30547 -0.14398 C 0.30612 -0.13634 0.30651 -0.12847 0.30729 -0.1206 C 0.31185 -0.07639 0.30625 -0.14815 0.31107 -0.0875 C 0.31185 -0.0787 0.31224 -0.06944 0.31302 -0.06088 C 0.31536 -0.03356 0.31563 -0.05069 0.31667 -0.01389 C 0.31706 -0.00324 0.31667 0.0081 0.31667 0.01922 " pathEditMode="relative" rAng="0" ptsTypes="AAAAAAAAAAAAAAAAAAAAAAAAAAAAAAAAAAAAAAAAAAAAAAAAAAAAAAA">
                                      <p:cBhvr>
                                        <p:cTn id="15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82" y="-1784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6"/>
                                            </p:cond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4.81481E-6 C 0.00365 -0.00787 0.00834 -0.01458 0.01146 -0.02361 C 0.01355 -0.02962 0.01394 -0.03703 0.01537 -0.04375 C 0.01823 -0.05925 0.0168 -0.05046 0.01915 -0.07083 C 0.01849 -0.0875 0.01862 -0.10439 0.01719 -0.12129 C 0.01641 -0.13055 0.01263 -0.14027 0.00964 -0.14791 C 0.00769 -0.15231 0.00586 -0.15717 0.00365 -0.16111 C -0.00351 -0.17523 -0.00898 -0.18495 -0.01744 -0.1949 C -0.03098 -0.21064 -0.02278 -0.1993 -0.03281 -0.21157 C -0.03554 -0.21481 -0.03763 -0.21944 -0.04062 -0.22175 L -0.05781 -0.23194 L -0.06367 -0.23518 C -0.07135 -0.23402 -0.07903 -0.23356 -0.08671 -0.23194 C -0.0888 -0.23148 -0.09114 -0.23101 -0.0927 -0.22847 C -0.09583 -0.22291 -0.09869 -0.21597 -0.10026 -0.20833 L -0.10403 -0.18796 L -0.0927 -0.18148 L -0.08671 -0.178 C -0.07395 -0.17916 -0.06093 -0.17754 -0.04817 -0.18148 C -0.04557 -0.18217 -0.04414 -0.18773 -0.04244 -0.19143 C -0.03737 -0.20231 -0.03763 -0.20717 -0.03476 -0.22175 C -0.03164 -0.23819 -0.0332 -0.22847 -0.03098 -0.25208 C -0.03098 -0.25347 -0.03072 -0.29305 -0.03476 -0.30578 C -0.03697 -0.31296 -0.03854 -0.32175 -0.04244 -0.32615 L -0.04817 -0.33287 C -0.05546 -0.35162 -0.04869 -0.33657 -0.06367 -0.35625 C -0.06627 -0.35972 -0.07369 -0.3699 -0.07708 -0.37314 C -0.08216 -0.378 -0.08776 -0.38101 -0.0927 -0.38657 C -0.10065 -0.39606 -0.09609 -0.39259 -0.10598 -0.39675 C -0.10807 -0.39907 -0.10976 -0.40162 -0.11197 -0.40347 C -0.11432 -0.40578 -0.12304 -0.40925 -0.12526 -0.41018 C -0.14726 -0.41875 -0.12395 -0.40856 -0.1427 -0.41689 C -0.1625 -0.41574 -0.18242 -0.4162 -0.20221 -0.41342 C -0.20638 -0.41296 -0.21393 -0.40671 -0.21393 -0.40648 L -0.22929 -0.38657 C -0.23177 -0.38333 -0.23398 -0.37824 -0.23697 -0.37662 L -0.2427 -0.37314 L -0.26393 -0.33611 C -0.27005 -0.32546 -0.27187 -0.32291 -0.27734 -0.30925 C -0.28033 -0.30185 -0.28476 -0.28773 -0.28697 -0.27893 C -0.28841 -0.27361 -0.28919 -0.26759 -0.29088 -0.26203 C -0.29231 -0.25717 -0.29479 -0.25324 -0.29661 -0.24884 C -0.30286 -0.2162 -0.29296 -0.26666 -0.30234 -0.22523 C -0.3039 -0.21875 -0.30468 -0.21134 -0.30625 -0.20486 C -0.30794 -0.19814 -0.31028 -0.19166 -0.31197 -0.18472 C -0.31289 -0.18148 -0.31328 -0.178 -0.31406 -0.17476 C -0.31523 -0.16921 -0.31666 -0.16342 -0.31783 -0.15787 C -0.31875 -0.15347 -0.31901 -0.14884 -0.31979 -0.14444 C -0.32031 -0.14097 -0.32122 -0.13796 -0.32161 -0.13449 L -0.32552 -0.10763 C -0.32617 -0.09976 -0.32656 -0.09189 -0.32747 -0.08402 C -0.33203 -0.03912 -0.3263 -0.1118 -0.33125 -0.05046 C -0.33203 -0.04143 -0.33255 -0.0324 -0.33333 -0.02361 C -0.33567 0.00371 -0.33593 -0.01319 -0.33697 0.02362 C -0.33737 0.03473 -0.33697 0.04607 -0.33697 0.05718 " pathEditMode="relative" rAng="0" ptsTypes="AAAAAAAAAAAAAAAAAAAAAAAAAAAAAAAAAAAAAAAAAAAAAAAAAAAAAAA">
                                      <p:cBhvr>
                                        <p:cTn id="16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11" y="-1798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1"/>
                                            </p:cond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96296E-6 C 0.00365 -0.00787 0.00833 -0.01459 0.01146 -0.02361 C 0.01354 -0.02963 0.01393 -0.03704 0.01537 -0.04375 C 0.01823 -0.05926 0.0168 -0.05047 0.01914 -0.07084 C 0.01849 -0.0875 0.01862 -0.1044 0.01719 -0.1213 C 0.01641 -0.13056 0.01263 -0.14028 0.00964 -0.14792 C 0.00768 -0.15232 0.00586 -0.15718 0.00365 -0.16111 C -0.00351 -0.17523 -0.00898 -0.18496 -0.01745 -0.19491 C -0.03099 -0.21065 -0.02279 -0.19931 -0.03281 -0.21158 C -0.03555 -0.21482 -0.03763 -0.21945 -0.04062 -0.22176 L -0.05781 -0.23195 L -0.06367 -0.23519 C -0.07135 -0.23403 -0.07904 -0.23357 -0.08672 -0.23195 C -0.0888 -0.23148 -0.09114 -0.23102 -0.09271 -0.22848 C -0.09583 -0.22292 -0.0987 -0.21598 -0.10026 -0.20834 L -0.10404 -0.18797 L -0.09271 -0.18148 L -0.08672 -0.17801 C -0.07396 -0.17917 -0.06094 -0.17755 -0.04818 -0.18148 C -0.04557 -0.18218 -0.04414 -0.18773 -0.04245 -0.19144 C -0.03737 -0.20232 -0.03763 -0.20718 -0.03476 -0.22176 C -0.03164 -0.2382 -0.0332 -0.22848 -0.03099 -0.25209 C -0.03099 -0.25348 -0.03073 -0.29306 -0.03476 -0.30579 C -0.03698 -0.31297 -0.03854 -0.32176 -0.04245 -0.32616 L -0.04818 -0.33287 C -0.05547 -0.35162 -0.0487 -0.33658 -0.06367 -0.35625 C -0.06628 -0.35973 -0.0737 -0.36991 -0.07708 -0.37315 C -0.08216 -0.37801 -0.08776 -0.38102 -0.09271 -0.38658 C -0.10065 -0.39607 -0.09609 -0.3926 -0.10599 -0.39676 C -0.10807 -0.39908 -0.10976 -0.40162 -0.11198 -0.40348 C -0.11432 -0.40579 -0.12305 -0.40926 -0.12526 -0.41019 C -0.14726 -0.41875 -0.12396 -0.40857 -0.14271 -0.4169 C -0.1625 -0.41574 -0.18242 -0.41621 -0.20221 -0.41343 C -0.20638 -0.41297 -0.21393 -0.40672 -0.21393 -0.40648 L -0.2293 -0.38658 C -0.23177 -0.38334 -0.23398 -0.37824 -0.23698 -0.37662 L -0.24271 -0.37315 L -0.26393 -0.33611 C -0.27005 -0.32547 -0.27187 -0.32292 -0.27734 -0.30926 C -0.28034 -0.30185 -0.28476 -0.28773 -0.28698 -0.27894 C -0.28841 -0.27361 -0.28919 -0.2676 -0.29088 -0.26204 C -0.29232 -0.25718 -0.29479 -0.25324 -0.29661 -0.24885 C -0.30286 -0.21621 -0.29297 -0.26667 -0.30234 -0.22523 C -0.30391 -0.21875 -0.30469 -0.21135 -0.30625 -0.20486 C -0.30794 -0.19815 -0.31029 -0.19167 -0.31198 -0.18473 C -0.31289 -0.18148 -0.31328 -0.17801 -0.31406 -0.17477 C -0.31523 -0.16922 -0.31667 -0.16343 -0.31784 -0.15787 C -0.31875 -0.15348 -0.31901 -0.14885 -0.31979 -0.14445 C -0.32031 -0.14098 -0.32122 -0.13797 -0.32161 -0.13449 L -0.32552 -0.10764 C -0.32617 -0.09977 -0.32656 -0.0919 -0.32747 -0.08403 C -0.33203 -0.03912 -0.3263 -0.11181 -0.33125 -0.05047 C -0.33203 -0.04144 -0.33255 -0.03241 -0.33333 -0.02361 C -0.33568 0.0037 -0.33594 -0.0132 -0.33698 0.02361 C -0.33737 0.03472 -0.33698 0.04606 -0.33698 0.05717 " pathEditMode="relative" rAng="0" ptsTypes="AAAAAAAAAAAAAAAAAAAAAAAAAAAAAAAAAAAAAAAAAAAAAAAAAAAAAAA">
                                      <p:cBhvr>
                                        <p:cTn id="16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11" y="-1798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6"/>
                                            </p:cond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46 -0.03727 C -0.01511 -0.04514 -0.01966 -0.05208 -0.02266 -0.06088 C -0.02474 -0.0669 -0.02513 -0.07431 -0.02644 -0.08056 C -0.0293 -0.0963 -0.02787 -0.0875 -0.03008 -0.10741 C -0.02956 -0.12431 -0.02969 -0.14097 -0.02826 -0.15741 C -0.02748 -0.1669 -0.02383 -0.17639 -0.02084 -0.18403 C -0.01901 -0.18866 -0.01719 -0.19352 -0.01511 -0.19746 C -0.00808 -0.21111 -0.00274 -0.22083 0.00547 -0.23033 C 0.01862 -0.24607 0.01067 -0.23472 0.02044 -0.24746 C 0.02304 -0.25046 0.02513 -0.25463 0.02799 -0.25741 L 0.04479 -0.26736 L 0.05052 -0.27037 C 0.05794 -0.26945 0.06549 -0.26898 0.07291 -0.26736 C 0.075 -0.2669 0.07721 -0.26621 0.07864 -0.26389 C 0.08177 -0.25833 0.08463 -0.25185 0.08606 -0.24375 L 0.08984 -0.22361 L 0.07864 -0.21736 L 0.07291 -0.21389 C 0.06041 -0.21528 0.04778 -0.21343 0.03541 -0.21736 C 0.03281 -0.21806 0.03151 -0.22361 0.02981 -0.22732 C 0.02487 -0.23796 0.02513 -0.24306 0.02239 -0.25741 C 0.01927 -0.27338 0.02083 -0.26389 0.01862 -0.28704 C 0.01862 -0.28843 0.01836 -0.32778 0.02239 -0.34028 C 0.02448 -0.34746 0.02604 -0.35602 0.02981 -0.36042 L 0.03541 -0.36713 C 0.04245 -0.38588 0.03593 -0.37107 0.05052 -0.39051 C 0.05299 -0.39398 0.06028 -0.40394 0.06354 -0.40718 C 0.06849 -0.41204 0.07396 -0.41505 0.07864 -0.4206 C 0.08633 -0.42986 0.08203 -0.42639 0.09166 -0.43056 C 0.09362 -0.43287 0.09531 -0.43542 0.09739 -0.43727 C 0.09987 -0.43958 0.10833 -0.44306 0.11041 -0.44398 C 0.1319 -0.45232 0.10911 -0.44236 0.12734 -0.45046 C 0.14674 -0.44954 0.16614 -0.45 0.18541 -0.44722 C 0.18945 -0.44676 0.19674 -0.44051 0.19674 -0.44028 L 0.21172 -0.4206 C 0.21419 -0.41736 0.21627 -0.41227 0.21927 -0.41065 L 0.22487 -0.40718 L 0.24544 -0.37037 C 0.25143 -0.35996 0.25325 -0.35718 0.25859 -0.34375 C 0.26146 -0.33634 0.26575 -0.32269 0.26797 -0.31389 C 0.26927 -0.30857 0.27005 -0.30255 0.27174 -0.29699 C 0.27317 -0.29236 0.27552 -0.28843 0.27734 -0.28403 C 0.28333 -0.25185 0.2737 -0.30185 0.28294 -0.26042 C 0.28437 -0.25394 0.28515 -0.24676 0.28672 -0.24074 C 0.28828 -0.2338 0.29062 -0.22755 0.29231 -0.22083 C 0.2931 -0.21736 0.29349 -0.21389 0.29427 -0.21065 C 0.29544 -0.20533 0.29687 -0.19977 0.29791 -0.19421 C 0.29883 -0.18958 0.29909 -0.18472 0.29987 -0.18056 C 0.30039 -0.17732 0.3013 -0.17384 0.30169 -0.17083 L 0.30547 -0.14398 C 0.30612 -0.13634 0.30651 -0.12847 0.30729 -0.1206 C 0.31185 -0.07639 0.30625 -0.14815 0.31106 -0.0875 C 0.31185 -0.07871 0.31224 -0.06945 0.31302 -0.06088 C 0.31536 -0.03357 0.31562 -0.0507 0.31666 -0.01389 C 0.31705 -0.00324 0.31666 0.0081 0.31666 0.01921 " pathEditMode="relative" rAng="0" ptsTypes="AAAAAAAAAAAAAAAAAAAAAAAAAAAAAAAAAAAAAAAAAAAAAAAAAAAAAAA">
                                      <p:cBhvr>
                                        <p:cTn id="17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82" y="-1784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1"/>
                                            </p:cond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46 -0.03727 C -0.0151 -0.04514 -0.01966 -0.05208 -0.02266 -0.06088 C -0.02474 -0.0669 -0.02513 -0.07431 -0.02643 -0.08056 C -0.0293 -0.0963 -0.02786 -0.0875 -0.03008 -0.10741 C -0.02956 -0.12431 -0.02969 -0.14097 -0.02825 -0.15741 C -0.02747 -0.1669 -0.02383 -0.17639 -0.02083 -0.18403 C -0.01901 -0.18866 -0.01719 -0.19352 -0.0151 -0.19745 C -0.00807 -0.21111 -0.00273 -0.22083 0.00547 -0.23032 C 0.01862 -0.24607 0.01068 -0.23472 0.02044 -0.24745 C 0.02305 -0.25046 0.02513 -0.25463 0.028 -0.25741 L 0.04479 -0.26736 L 0.05052 -0.27037 C 0.05794 -0.26945 0.0655 -0.26898 0.07292 -0.26736 C 0.075 -0.2669 0.07721 -0.2662 0.07865 -0.26389 C 0.08177 -0.25833 0.08464 -0.25185 0.08607 -0.24375 L 0.08984 -0.22361 L 0.07865 -0.21736 L 0.07292 -0.21389 C 0.06042 -0.21528 0.04779 -0.21343 0.03542 -0.21736 C 0.03281 -0.21806 0.03151 -0.22361 0.02982 -0.22732 C 0.02487 -0.23796 0.02513 -0.24306 0.0224 -0.25741 C 0.01927 -0.27338 0.02083 -0.26389 0.01862 -0.28704 C 0.01862 -0.28843 0.01836 -0.32778 0.0224 -0.34028 C 0.02448 -0.34745 0.02604 -0.35602 0.02982 -0.36042 L 0.03542 -0.36713 C 0.04245 -0.38588 0.03594 -0.37107 0.05052 -0.39051 C 0.053 -0.39398 0.06029 -0.40394 0.06354 -0.40718 C 0.06849 -0.41204 0.07396 -0.41505 0.07865 -0.4206 C 0.08633 -0.42986 0.08203 -0.42639 0.09167 -0.43056 C 0.09362 -0.43287 0.09531 -0.43542 0.0974 -0.43727 C 0.09987 -0.43958 0.10833 -0.44306 0.11042 -0.44398 C 0.1319 -0.45232 0.10912 -0.44236 0.12734 -0.45046 C 0.14675 -0.44954 0.16615 -0.45 0.18542 -0.44722 C 0.18945 -0.44676 0.19675 -0.44051 0.19675 -0.44028 L 0.21172 -0.4206 C 0.21419 -0.41736 0.21628 -0.41227 0.21927 -0.41065 L 0.22487 -0.40718 L 0.24544 -0.37037 C 0.25143 -0.35995 0.25326 -0.35718 0.25859 -0.34375 C 0.26146 -0.33634 0.26576 -0.32269 0.26797 -0.31389 C 0.26927 -0.30857 0.27005 -0.30255 0.27175 -0.29699 C 0.27318 -0.29236 0.27552 -0.28843 0.27734 -0.28403 C 0.28333 -0.25185 0.2737 -0.30185 0.28294 -0.26042 C 0.28438 -0.25394 0.28516 -0.24676 0.28672 -0.24074 C 0.28828 -0.2338 0.29063 -0.22755 0.29232 -0.22083 C 0.2931 -0.21736 0.29349 -0.21389 0.29427 -0.21065 C 0.29544 -0.20532 0.29688 -0.19977 0.29792 -0.19421 C 0.29883 -0.18958 0.29909 -0.18472 0.29987 -0.18056 C 0.30039 -0.17732 0.3013 -0.17384 0.30169 -0.17083 L 0.30547 -0.14398 C 0.30612 -0.13634 0.30651 -0.12847 0.30729 -0.1206 C 0.31185 -0.07639 0.30625 -0.14815 0.31107 -0.0875 C 0.31185 -0.0787 0.31224 -0.06945 0.31302 -0.06088 C 0.31537 -0.03357 0.31563 -0.0507 0.31667 -0.01389 C 0.31706 -0.00324 0.31667 0.0081 0.31667 0.01921 " pathEditMode="relative" rAng="0" ptsTypes="AAAAAAAAAAAAAAAAAAAAAAAAAAAAAAAAAAAAAAAAAAAAAAAAAAAAAAA">
                                      <p:cBhvr>
                                        <p:cTn id="17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82" y="-1784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6"/>
                                            </p:cond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3.7037E-7 C 0.00364 -0.00787 0.00833 -0.01458 0.01146 -0.02361 C 0.01354 -0.02963 0.01393 -0.03704 0.01536 -0.04375 C 0.01823 -0.05926 0.0168 -0.05046 0.01914 -0.07083 C 0.01849 -0.0875 0.01862 -0.1044 0.01719 -0.1213 C 0.0164 -0.13056 0.01263 -0.14028 0.00963 -0.14792 C 0.00768 -0.15232 0.00586 -0.15718 0.00364 -0.16111 C -0.00352 -0.17523 -0.00899 -0.18495 -0.01745 -0.19491 C -0.03099 -0.21065 -0.02279 -0.19931 -0.03281 -0.21157 C -0.03555 -0.21482 -0.03763 -0.21944 -0.04063 -0.22176 L -0.05781 -0.23194 L -0.06367 -0.23519 C -0.07136 -0.23403 -0.07904 -0.23357 -0.08672 -0.23194 C -0.0888 -0.23148 -0.09115 -0.23102 -0.09271 -0.22847 C -0.09583 -0.22292 -0.0987 -0.21597 -0.10026 -0.20833 L -0.10404 -0.18796 L -0.09271 -0.18148 L -0.08672 -0.17801 C -0.07396 -0.17917 -0.06094 -0.17755 -0.04818 -0.18148 C -0.04557 -0.18218 -0.04414 -0.18773 -0.04245 -0.19144 C -0.03737 -0.20232 -0.03763 -0.20718 -0.03477 -0.22176 C -0.03164 -0.23819 -0.0332 -0.22847 -0.03099 -0.25208 C -0.03099 -0.25347 -0.03073 -0.29306 -0.03477 -0.30579 C -0.03698 -0.31296 -0.03854 -0.32176 -0.04245 -0.32616 L -0.04818 -0.33287 C -0.05547 -0.35162 -0.0487 -0.33657 -0.06367 -0.35625 C -0.06628 -0.35972 -0.0737 -0.36991 -0.07708 -0.37315 C -0.08216 -0.37801 -0.08776 -0.38102 -0.09271 -0.38657 C -0.10065 -0.39607 -0.0961 -0.39259 -0.10599 -0.39676 C -0.10807 -0.39907 -0.10977 -0.40162 -0.11198 -0.40347 C -0.11432 -0.40579 -0.12305 -0.40926 -0.12526 -0.41019 C -0.14727 -0.41875 -0.12396 -0.40857 -0.14271 -0.4169 C -0.1625 -0.41574 -0.18242 -0.4162 -0.20221 -0.41343 C -0.20638 -0.41296 -0.21393 -0.40671 -0.21393 -0.40648 L -0.2293 -0.38657 C -0.23177 -0.38333 -0.23399 -0.37824 -0.23698 -0.37662 L -0.24271 -0.37315 L -0.26393 -0.33611 C -0.27005 -0.32546 -0.27188 -0.32292 -0.27735 -0.30926 C -0.28034 -0.30185 -0.28477 -0.28773 -0.28698 -0.27894 C -0.28841 -0.27361 -0.28919 -0.26759 -0.29089 -0.26204 C -0.29232 -0.25718 -0.29479 -0.25324 -0.29662 -0.24884 C -0.30287 -0.2162 -0.29297 -0.26667 -0.30235 -0.22523 C -0.30391 -0.21875 -0.30469 -0.21134 -0.30625 -0.20486 C -0.30794 -0.19815 -0.31029 -0.19167 -0.31198 -0.18472 C -0.31289 -0.18148 -0.31328 -0.17801 -0.31406 -0.17477 C -0.31524 -0.16921 -0.31667 -0.16343 -0.31784 -0.15787 C -0.31875 -0.15347 -0.31901 -0.14884 -0.31979 -0.14444 C -0.32031 -0.14097 -0.32123 -0.13796 -0.32162 -0.13449 L -0.32552 -0.10764 C -0.32617 -0.09977 -0.32656 -0.0919 -0.32748 -0.08403 C -0.33203 -0.03912 -0.3263 -0.11181 -0.33125 -0.05046 C -0.33203 -0.04144 -0.33255 -0.03241 -0.33333 -0.02361 C -0.33568 0.0037 -0.33594 -0.01319 -0.33698 0.02361 C -0.33737 0.03472 -0.33698 0.04606 -0.33698 0.05718 " pathEditMode="relative" rAng="0" ptsTypes="AAAAAAAAAAAAAAAAAAAAAAAAAAAAAAAAAAAAAAAAAAAAAAAAAAAAAAA">
                                      <p:cBhvr>
                                        <p:cTn id="18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11" y="-1798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1"/>
                                            </p:cond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0 C 0.00365 -0.00787 0.00834 -0.01458 0.01146 -0.02361 C 0.01354 -0.02963 0.01393 -0.03704 0.01537 -0.04375 C 0.01823 -0.05926 0.0168 -0.05046 0.01914 -0.07083 C 0.01849 -0.0875 0.01862 -0.1044 0.01719 -0.1213 C 0.01641 -0.13056 0.01263 -0.14028 0.00964 -0.14792 C 0.00768 -0.15231 0.00586 -0.15718 0.00365 -0.16111 C -0.00351 -0.17523 -0.00898 -0.18495 -0.01745 -0.19491 C -0.03099 -0.21065 -0.02278 -0.19931 -0.03281 -0.21157 C -0.03554 -0.21481 -0.03763 -0.21944 -0.04062 -0.22176 L -0.05781 -0.23194 L -0.06367 -0.23519 C -0.07135 -0.23403 -0.07903 -0.23356 -0.08672 -0.23194 C -0.0888 -0.23148 -0.09114 -0.23102 -0.09271 -0.22847 C -0.09583 -0.22292 -0.0987 -0.21597 -0.10026 -0.20833 L -0.10403 -0.18796 L -0.09271 -0.18148 L -0.08672 -0.17801 C -0.07396 -0.17917 -0.06094 -0.17755 -0.04817 -0.18148 C -0.04557 -0.18218 -0.04414 -0.18773 -0.04245 -0.19144 C -0.03737 -0.20231 -0.03763 -0.20718 -0.03476 -0.22176 C -0.03164 -0.23819 -0.0332 -0.22847 -0.03099 -0.25208 C -0.03099 -0.25347 -0.03073 -0.29306 -0.03476 -0.30579 C -0.03698 -0.31296 -0.03854 -0.32176 -0.04245 -0.32616 L -0.04817 -0.33287 C -0.05547 -0.35162 -0.0487 -0.33657 -0.06367 -0.35625 C -0.06627 -0.35972 -0.0737 -0.36991 -0.07708 -0.37315 C -0.08216 -0.37801 -0.08776 -0.38102 -0.09271 -0.38657 C -0.10065 -0.39606 -0.09609 -0.39259 -0.10599 -0.39676 C -0.10807 -0.39907 -0.10976 -0.40162 -0.11198 -0.40347 C -0.11432 -0.40579 -0.12304 -0.40926 -0.12526 -0.41019 C -0.14726 -0.41875 -0.12396 -0.40856 -0.14271 -0.4169 C -0.1625 -0.41574 -0.18242 -0.4162 -0.20221 -0.41343 C -0.20638 -0.41296 -0.21393 -0.40671 -0.21393 -0.40648 L -0.22929 -0.38657 C -0.23177 -0.38333 -0.23398 -0.37824 -0.23698 -0.37662 L -0.24271 -0.37315 L -0.26393 -0.33611 C -0.27005 -0.32546 -0.27187 -0.32292 -0.27734 -0.30926 C -0.28034 -0.30185 -0.28476 -0.28773 -0.28698 -0.27894 C -0.28841 -0.27361 -0.28919 -0.26759 -0.29088 -0.26204 C -0.29232 -0.25718 -0.29479 -0.25324 -0.29661 -0.24884 C -0.30286 -0.2162 -0.29297 -0.26667 -0.30234 -0.22523 C -0.3039 -0.21875 -0.30469 -0.21134 -0.30625 -0.20486 C -0.30794 -0.19815 -0.31028 -0.19167 -0.31198 -0.18472 C -0.31289 -0.18148 -0.31328 -0.17801 -0.31406 -0.17477 C -0.31523 -0.16921 -0.31666 -0.16343 -0.31784 -0.15787 C -0.31875 -0.15347 -0.31901 -0.14884 -0.31979 -0.14444 C -0.32031 -0.14097 -0.32122 -0.13796 -0.32161 -0.13449 L -0.32552 -0.10764 C -0.32617 -0.09977 -0.32656 -0.0919 -0.32747 -0.08403 C -0.33203 -0.03912 -0.3263 -0.11181 -0.33125 -0.05046 C -0.33203 -0.04144 -0.33255 -0.03241 -0.33333 -0.02361 C -0.33567 0.0037 -0.33594 -0.01319 -0.33698 0.02361 C -0.33737 0.03472 -0.33698 0.04606 -0.33698 0.05718 " pathEditMode="relative" rAng="0" ptsTypes="AAAAAAAAAAAAAAAAAAAAAAAAAAAAAAAAAAAAAAAAAAAAAAAAAAAAAAA">
                                      <p:cBhvr>
                                        <p:cTn id="18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11" y="-1798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6"/>
                                            </p:cond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46 -0.03727 C -0.01511 -0.04514 -0.01967 -0.05208 -0.02266 -0.06088 C -0.02474 -0.0669 -0.02513 -0.0743 -0.02644 -0.08055 C -0.0293 -0.09629 -0.02787 -0.0875 -0.03008 -0.10741 C -0.02956 -0.1243 -0.02969 -0.14097 -0.02826 -0.15741 C -0.02748 -0.1669 -0.02383 -0.17639 -0.02084 -0.18403 C -0.01901 -0.18866 -0.01719 -0.19352 -0.01511 -0.19745 C -0.00808 -0.21111 -0.00274 -0.22083 0.00546 -0.23032 C 0.01862 -0.24606 0.01067 -0.23472 0.02044 -0.24745 C 0.02304 -0.25046 0.02513 -0.25463 0.02799 -0.25741 L 0.04479 -0.26736 L 0.05052 -0.27037 C 0.05794 -0.26944 0.06549 -0.26898 0.07291 -0.26736 C 0.075 -0.2669 0.07721 -0.2662 0.07864 -0.26389 C 0.08177 -0.25833 0.08463 -0.25185 0.08606 -0.24375 L 0.08984 -0.22361 L 0.07864 -0.21736 L 0.07291 -0.21389 C 0.06041 -0.21528 0.04778 -0.21342 0.03541 -0.21736 C 0.03281 -0.21805 0.03151 -0.22361 0.02981 -0.22731 C 0.02487 -0.23796 0.02513 -0.24305 0.02239 -0.25741 C 0.01927 -0.27338 0.02083 -0.26389 0.01862 -0.28703 C 0.01862 -0.28842 0.01836 -0.32778 0.02239 -0.34028 C 0.02448 -0.34745 0.02604 -0.35602 0.02981 -0.36041 L 0.03541 -0.36713 C 0.04244 -0.38588 0.03593 -0.37106 0.05052 -0.39051 C 0.05299 -0.39398 0.06028 -0.40393 0.06354 -0.40717 C 0.06849 -0.41203 0.07395 -0.41504 0.07864 -0.4206 C 0.08632 -0.42986 0.08203 -0.42639 0.09166 -0.43055 C 0.09362 -0.43287 0.09531 -0.43541 0.09739 -0.43727 C 0.09987 -0.43958 0.10833 -0.44305 0.11041 -0.44398 C 0.1319 -0.45231 0.10911 -0.44236 0.12734 -0.45046 C 0.14674 -0.44953 0.16614 -0.45 0.18541 -0.44722 C 0.18945 -0.44676 0.19674 -0.44051 0.19674 -0.44028 L 0.21171 -0.4206 C 0.21419 -0.41736 0.21627 -0.41227 0.21927 -0.41065 L 0.22487 -0.40717 L 0.24544 -0.37037 C 0.25143 -0.35995 0.25325 -0.35717 0.25859 -0.34375 C 0.26145 -0.33634 0.26575 -0.32268 0.26796 -0.31389 C 0.26927 -0.30856 0.27005 -0.30254 0.27174 -0.29699 C 0.27317 -0.29236 0.27552 -0.28842 0.27734 -0.28403 C 0.28333 -0.25185 0.27369 -0.30185 0.28294 -0.26041 C 0.28437 -0.25393 0.28515 -0.24676 0.28671 -0.24074 C 0.28828 -0.23379 0.29062 -0.22754 0.29231 -0.22083 C 0.29309 -0.21736 0.29349 -0.21389 0.29427 -0.21065 C 0.29544 -0.20532 0.29687 -0.19977 0.29791 -0.19421 C 0.29882 -0.18958 0.29908 -0.18472 0.29987 -0.18055 C 0.30039 -0.17731 0.3013 -0.17384 0.30169 -0.17083 L 0.30546 -0.14398 C 0.30612 -0.13634 0.30651 -0.12847 0.30729 -0.1206 C 0.31184 -0.07639 0.30625 -0.14815 0.31106 -0.0875 C 0.31184 -0.0787 0.31224 -0.06944 0.31302 -0.06088 C 0.31536 -0.03356 0.31562 -0.05069 0.31666 -0.01389 C 0.31705 -0.00324 0.31666 0.0081 0.31666 0.01922 " pathEditMode="relative" rAng="0" ptsTypes="AAAAAAAAAAAAAAAAAAAAAAAAAAAAAAAAAAAAAAAAAAAAAAAAAAAAAAA">
                                      <p:cBhvr>
                                        <p:cTn id="19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82" y="-1784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91"/>
                                            </p:cond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93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4" fill="hold">
                      <p:stCondLst>
                        <p:cond delay="0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46 -0.03727 C -0.0151 -0.04514 -0.01966 -0.05208 -0.02266 -0.06088 C -0.02474 -0.0669 -0.02513 -0.0743 -0.02643 -0.08055 C -0.0293 -0.09629 -0.02786 -0.0875 -0.03008 -0.10741 C -0.02956 -0.1243 -0.02969 -0.14097 -0.02825 -0.15741 C -0.02747 -0.1669 -0.02383 -0.17639 -0.02083 -0.18403 C -0.01901 -0.18866 -0.01719 -0.19352 -0.0151 -0.19745 C -0.00807 -0.21111 -0.00273 -0.22083 0.00547 -0.23032 C 0.01862 -0.24606 0.01068 -0.23472 0.02044 -0.24745 C 0.02305 -0.25046 0.02513 -0.25463 0.028 -0.25741 L 0.04479 -0.26736 L 0.05052 -0.27037 C 0.05794 -0.26944 0.0655 -0.26898 0.07292 -0.26736 C 0.075 -0.2669 0.07721 -0.2662 0.07865 -0.26389 C 0.08177 -0.25833 0.08464 -0.25185 0.08607 -0.24375 L 0.08984 -0.22361 L 0.07865 -0.21736 L 0.07292 -0.21389 C 0.06042 -0.21528 0.04779 -0.21342 0.03542 -0.21736 C 0.03281 -0.21805 0.03151 -0.22361 0.02982 -0.22731 C 0.02487 -0.23796 0.02513 -0.24305 0.0224 -0.25741 C 0.01927 -0.27338 0.02083 -0.26389 0.01862 -0.28703 C 0.01862 -0.28842 0.01836 -0.32778 0.0224 -0.34028 C 0.02448 -0.34745 0.02604 -0.35602 0.02982 -0.36041 L 0.03542 -0.36713 C 0.04245 -0.38588 0.03594 -0.37106 0.05052 -0.39051 C 0.053 -0.39398 0.06029 -0.40393 0.06354 -0.40717 C 0.06849 -0.41203 0.07396 -0.41504 0.07865 -0.4206 C 0.08633 -0.42986 0.08203 -0.42639 0.09167 -0.43055 C 0.09362 -0.43287 0.09531 -0.43541 0.0974 -0.43727 C 0.09987 -0.43958 0.10833 -0.44305 0.11042 -0.44398 C 0.1319 -0.45231 0.10912 -0.44236 0.12734 -0.45046 C 0.14675 -0.44953 0.16615 -0.45 0.18542 -0.44722 C 0.18945 -0.44676 0.19675 -0.44051 0.19675 -0.44028 L 0.21172 -0.4206 C 0.21419 -0.41736 0.21628 -0.41227 0.21927 -0.41065 L 0.22487 -0.40717 L 0.24544 -0.37037 C 0.25143 -0.35995 0.25326 -0.35717 0.25859 -0.34375 C 0.26146 -0.33634 0.26576 -0.32268 0.26797 -0.31389 C 0.26927 -0.30856 0.27005 -0.30254 0.27175 -0.29699 C 0.27318 -0.29236 0.27552 -0.28842 0.27734 -0.28403 C 0.28333 -0.25185 0.2737 -0.30185 0.28294 -0.26041 C 0.28438 -0.25393 0.28516 -0.24676 0.28672 -0.24074 C 0.28828 -0.23379 0.29063 -0.22754 0.29232 -0.22083 C 0.2931 -0.21736 0.29349 -0.21389 0.29427 -0.21065 C 0.29544 -0.20532 0.29688 -0.19977 0.29792 -0.19421 C 0.29883 -0.18958 0.29909 -0.18472 0.29987 -0.18055 C 0.30039 -0.17731 0.3013 -0.17384 0.30169 -0.17083 L 0.30547 -0.14398 C 0.30612 -0.13634 0.30651 -0.12847 0.30729 -0.1206 C 0.31185 -0.07639 0.30625 -0.14815 0.31107 -0.0875 C 0.31185 -0.0787 0.31224 -0.06944 0.31302 -0.06088 C 0.31537 -0.03356 0.31563 -0.05069 0.31667 -0.01389 C 0.31706 -0.00324 0.31667 0.0081 0.31667 0.01922 " pathEditMode="relative" rAng="0" ptsTypes="AAAAAAAAAAAAAAAAAAAAAAAAAAAAAAAAAAAAAAAAAAAAAAAAAAAAAAA">
                                      <p:cBhvr>
                                        <p:cTn id="197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82" y="-1784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96"/>
                                            </p:cond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2.96296E-6 C 0.00365 -0.00787 0.00833 -0.01458 0.01146 -0.02361 C 0.01354 -0.02963 0.01393 -0.03703 0.01537 -0.04375 C 0.01823 -0.05926 0.0168 -0.05046 0.01914 -0.07083 C 0.01849 -0.0875 0.01862 -0.1044 0.01719 -0.12129 C 0.01641 -0.13055 0.01263 -0.14027 0.00964 -0.14791 C 0.00768 -0.15231 0.00586 -0.15717 0.00365 -0.16111 C -0.00351 -0.17523 -0.00898 -0.18495 -0.01745 -0.1949 C -0.03099 -0.21065 -0.02279 -0.1993 -0.03281 -0.21157 C -0.03555 -0.21481 -0.03763 -0.21944 -0.04062 -0.22176 L -0.05781 -0.23194 L -0.06367 -0.23518 C -0.07135 -0.23402 -0.07904 -0.23356 -0.08672 -0.23194 C -0.0888 -0.23148 -0.09115 -0.23102 -0.09271 -0.22847 C -0.09583 -0.22291 -0.0987 -0.21597 -0.10026 -0.20833 L -0.10404 -0.18796 L -0.09271 -0.18148 L -0.08672 -0.17801 C -0.07396 -0.17916 -0.06094 -0.17754 -0.04818 -0.18148 C -0.04557 -0.18217 -0.04414 -0.18773 -0.04245 -0.19143 C -0.03737 -0.20231 -0.03763 -0.20717 -0.03476 -0.22176 C -0.03164 -0.23819 -0.0332 -0.22847 -0.03099 -0.25208 C -0.03099 -0.25347 -0.03073 -0.29305 -0.03476 -0.30578 C -0.03698 -0.31296 -0.03854 -0.32176 -0.04245 -0.32615 L -0.04818 -0.33287 C -0.05547 -0.35162 -0.0487 -0.33657 -0.06367 -0.35625 C -0.06628 -0.35972 -0.0737 -0.3699 -0.07708 -0.37315 C -0.08216 -0.37801 -0.08776 -0.38102 -0.09271 -0.38657 C -0.10065 -0.39606 -0.09609 -0.39259 -0.10599 -0.39676 C -0.10807 -0.39907 -0.10976 -0.40162 -0.11198 -0.40347 C -0.11432 -0.40578 -0.12305 -0.40926 -0.12526 -0.41018 C -0.14726 -0.41875 -0.12396 -0.40856 -0.14271 -0.4169 C -0.1625 -0.41574 -0.18242 -0.4162 -0.20221 -0.41342 C -0.20638 -0.41296 -0.21393 -0.40671 -0.21393 -0.40648 L -0.2293 -0.38657 C -0.23177 -0.38333 -0.23398 -0.37824 -0.23698 -0.37662 L -0.24271 -0.37315 L -0.26393 -0.33611 C -0.27005 -0.32546 -0.27187 -0.32291 -0.27734 -0.30926 C -0.28034 -0.30185 -0.28476 -0.28773 -0.28698 -0.27893 C -0.28841 -0.27361 -0.28919 -0.26759 -0.29088 -0.26203 C -0.29232 -0.25717 -0.29479 -0.25324 -0.29661 -0.24884 C -0.30286 -0.2162 -0.29297 -0.26666 -0.30234 -0.22523 C -0.30391 -0.21875 -0.30469 -0.21134 -0.30625 -0.20486 C -0.30794 -0.19815 -0.31029 -0.19166 -0.31198 -0.18472 C -0.31289 -0.18148 -0.31328 -0.17801 -0.31406 -0.17477 C -0.31523 -0.16921 -0.31667 -0.16342 -0.31784 -0.15787 C -0.31875 -0.15347 -0.31901 -0.14884 -0.31979 -0.14444 C -0.32031 -0.14097 -0.32122 -0.13796 -0.32161 -0.13449 L -0.32552 -0.10764 C -0.32617 -0.09977 -0.32656 -0.0919 -0.32747 -0.08402 C -0.33203 -0.03912 -0.3263 -0.1118 -0.33125 -0.05046 C -0.33203 -0.04143 -0.33255 -0.0324 -0.33333 -0.02361 C -0.33568 0.00371 -0.33594 -0.01319 -0.33698 0.02361 C -0.33737 0.03473 -0.33698 0.04607 -0.33698 0.05718 " pathEditMode="relative" rAng="0" ptsTypes="AAAAAAAAAAAAAAAAAAAAAAAAAAAAAAAAAAAAAAAAAAAAAAAAAAAAAAA">
                                      <p:cBhvr>
                                        <p:cTn id="20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11" y="-1798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1"/>
                                            </p:cond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203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4" fill="hold">
                      <p:stCondLst>
                        <p:cond delay="0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46 -0.03727 C -0.01511 -0.04514 -0.01967 -0.05208 -0.02266 -0.06088 C -0.02474 -0.0669 -0.02513 -0.07431 -0.02644 -0.08056 C -0.0293 -0.0963 -0.02787 -0.0875 -0.03008 -0.10741 C -0.02956 -0.12431 -0.02969 -0.14097 -0.02826 -0.15741 C -0.02748 -0.1669 -0.02383 -0.17639 -0.02084 -0.18403 C -0.01902 -0.18866 -0.01719 -0.19352 -0.01511 -0.19745 C -0.00808 -0.21111 -0.00274 -0.22083 0.00546 -0.23032 C 0.01862 -0.24607 0.01067 -0.23472 0.02044 -0.24745 C 0.02304 -0.25046 0.02513 -0.25463 0.02799 -0.25741 L 0.04479 -0.26736 L 0.05052 -0.27037 C 0.05794 -0.26944 0.06549 -0.26898 0.07291 -0.26736 C 0.075 -0.2669 0.07721 -0.2662 0.07864 -0.26389 C 0.08177 -0.25833 0.08463 -0.25185 0.08606 -0.24375 L 0.08984 -0.22361 L 0.07864 -0.21736 L 0.07291 -0.21389 C 0.06041 -0.21528 0.04778 -0.21343 0.03541 -0.21736 C 0.03281 -0.21806 0.03151 -0.22361 0.02981 -0.22732 C 0.02487 -0.23796 0.02513 -0.24306 0.02239 -0.25741 C 0.01927 -0.27338 0.02083 -0.26389 0.01862 -0.28704 C 0.01862 -0.28843 0.01835 -0.32778 0.02239 -0.34028 C 0.02447 -0.34745 0.02604 -0.35602 0.02981 -0.36042 L 0.03541 -0.36713 C 0.04244 -0.38588 0.03593 -0.37107 0.05052 -0.39051 C 0.05299 -0.39398 0.06028 -0.40394 0.06354 -0.40718 C 0.06848 -0.41204 0.07395 -0.41505 0.07864 -0.4206 C 0.08632 -0.42986 0.08203 -0.42639 0.09166 -0.43056 C 0.09362 -0.43287 0.09531 -0.43542 0.09739 -0.43727 C 0.09987 -0.43958 0.10833 -0.44306 0.11041 -0.44398 C 0.1319 -0.45232 0.10911 -0.44236 0.12734 -0.45046 C 0.14674 -0.44954 0.16614 -0.45 0.18541 -0.44722 C 0.18945 -0.44676 0.19674 -0.44051 0.19674 -0.44028 L 0.21171 -0.4206 C 0.21419 -0.41736 0.21627 -0.41227 0.21927 -0.41065 L 0.22487 -0.40718 L 0.24544 -0.37037 C 0.25143 -0.35995 0.25325 -0.35718 0.25859 -0.34375 C 0.26145 -0.33634 0.26575 -0.32269 0.26796 -0.31389 C 0.26927 -0.30857 0.27005 -0.30255 0.27174 -0.29699 C 0.27317 -0.29236 0.27552 -0.28843 0.27734 -0.28403 C 0.28333 -0.25185 0.27369 -0.30185 0.28294 -0.26042 C 0.28437 -0.25394 0.28515 -0.24676 0.28671 -0.24074 C 0.28828 -0.2338 0.29062 -0.22755 0.29231 -0.22083 C 0.29309 -0.21736 0.29348 -0.21389 0.29427 -0.21065 C 0.29544 -0.20532 0.29687 -0.19977 0.29791 -0.19421 C 0.29882 -0.18958 0.29908 -0.18472 0.29987 -0.18056 C 0.30039 -0.17732 0.3013 -0.17384 0.30169 -0.17083 L 0.30546 -0.14398 C 0.30612 -0.13634 0.30651 -0.12847 0.30729 -0.1206 C 0.31184 -0.07639 0.30625 -0.14815 0.31106 -0.0875 C 0.31184 -0.0787 0.31223 -0.06944 0.31302 -0.06088 C 0.31536 -0.03357 0.31562 -0.05069 0.31666 -0.01389 C 0.31705 -0.00324 0.31666 0.0081 0.31666 0.01921 " pathEditMode="relative" rAng="0" ptsTypes="AAAAAAAAAAAAAAAAAAAAAAAAAAAAAAAAAAAAAAAAAAAAAAAAAAAAAAA">
                                      <p:cBhvr>
                                        <p:cTn id="207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82" y="-1784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6"/>
                                            </p:cond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46 -0.03727 C -0.0151 -0.04514 -0.01966 -0.05209 -0.02266 -0.06088 C -0.02474 -0.0669 -0.02513 -0.07431 -0.02643 -0.08056 C -0.0293 -0.0963 -0.02786 -0.0875 -0.03008 -0.10741 C -0.02956 -0.12431 -0.02969 -0.14098 -0.02825 -0.15741 C -0.02747 -0.1669 -0.02383 -0.17639 -0.02083 -0.18403 C -0.01901 -0.18866 -0.01719 -0.19352 -0.0151 -0.19746 C -0.00807 -0.21112 -0.00273 -0.22084 0.00547 -0.23033 C 0.01862 -0.24607 0.01068 -0.23473 0.02044 -0.24746 C 0.02305 -0.25047 0.02513 -0.25463 0.028 -0.25741 L 0.04479 -0.26737 L 0.05052 -0.27037 C 0.05794 -0.26945 0.0655 -0.26899 0.07292 -0.26737 C 0.075 -0.2669 0.07721 -0.26621 0.07865 -0.26389 C 0.08177 -0.25834 0.08464 -0.25186 0.08607 -0.24375 L 0.08984 -0.22362 L 0.07865 -0.21737 L 0.07292 -0.21389 C 0.06042 -0.21528 0.04779 -0.21343 0.03542 -0.21737 C 0.03281 -0.21806 0.03151 -0.22362 0.02982 -0.22732 C 0.02487 -0.23797 0.02513 -0.24306 0.0224 -0.25741 C 0.01927 -0.27338 0.02083 -0.26389 0.01862 -0.28704 C 0.01862 -0.28843 0.01836 -0.32778 0.0224 -0.34028 C 0.02448 -0.34746 0.02604 -0.35602 0.02982 -0.36042 L 0.03542 -0.36713 C 0.04245 -0.38588 0.03594 -0.37107 0.05052 -0.39051 C 0.053 -0.39399 0.06029 -0.40394 0.06354 -0.40718 C 0.06849 -0.41204 0.07396 -0.41505 0.07865 -0.42061 C 0.08633 -0.42987 0.08203 -0.42639 0.09167 -0.43056 C 0.09362 -0.43287 0.09531 -0.43542 0.0974 -0.43727 C 0.09987 -0.43959 0.10833 -0.44306 0.11042 -0.44399 C 0.1319 -0.45232 0.10912 -0.44237 0.12734 -0.45047 C 0.14675 -0.44954 0.16615 -0.45 0.18542 -0.44723 C 0.18945 -0.44676 0.19675 -0.44051 0.19675 -0.44028 L 0.21172 -0.42061 C 0.21419 -0.41737 0.21628 -0.41227 0.21927 -0.41065 L 0.22487 -0.40718 L 0.24544 -0.37037 C 0.25143 -0.35996 0.25326 -0.35718 0.25859 -0.34375 C 0.26146 -0.33635 0.26576 -0.32269 0.26797 -0.31389 C 0.26927 -0.30857 0.27005 -0.30255 0.27175 -0.297 C 0.27318 -0.29237 0.27552 -0.28843 0.27734 -0.28403 C 0.28333 -0.25186 0.2737 -0.30186 0.28294 -0.26042 C 0.28438 -0.25394 0.28516 -0.24676 0.28672 -0.24075 C 0.28828 -0.2338 0.29063 -0.22755 0.29232 -0.22084 C 0.2931 -0.21737 0.29349 -0.21389 0.29427 -0.21065 C 0.29544 -0.20533 0.29688 -0.19977 0.29792 -0.19422 C 0.29883 -0.18959 0.29909 -0.18473 0.29987 -0.18056 C 0.30039 -0.17732 0.3013 -0.17385 0.30169 -0.17084 L 0.30547 -0.14399 C 0.30612 -0.13635 0.30651 -0.12848 0.30729 -0.12061 C 0.31185 -0.07639 0.30625 -0.14815 0.31107 -0.0875 C 0.31185 -0.07871 0.31224 -0.06945 0.31302 -0.06088 C 0.31537 -0.03357 0.31563 -0.0507 0.31667 -0.01389 C 0.31706 -0.00325 0.31667 0.0081 0.31667 0.01921 " pathEditMode="relative" rAng="0" ptsTypes="AAAAAAAAAAAAAAAAAAAAAAAAAAAAAAAAAAAAAAAAAAAAAAAAAAAAAAA">
                                      <p:cBhvr>
                                        <p:cTn id="21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82" y="-1784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11"/>
                                            </p:cond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13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4" fill="hold">
                      <p:stCondLst>
                        <p:cond delay="0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96296E-6 C 0.00364 -0.00787 0.00833 -0.01459 0.01145 -0.02361 C 0.01354 -0.02963 0.01393 -0.03704 0.01536 -0.04375 C 0.01823 -0.05926 0.01679 -0.05047 0.01914 -0.07084 C 0.01849 -0.0875 0.01862 -0.1044 0.01718 -0.1213 C 0.0164 -0.13056 0.01263 -0.14028 0.00963 -0.14792 C 0.00768 -0.15232 0.00586 -0.15718 0.00364 -0.16111 C -0.00352 -0.17523 -0.00899 -0.18496 -0.01745 -0.19491 C -0.03099 -0.21065 -0.02279 -0.19931 -0.03282 -0.21158 C -0.03555 -0.21482 -0.03763 -0.21945 -0.04063 -0.22176 L -0.05782 -0.23195 L -0.06368 -0.23519 C -0.07136 -0.23403 -0.07904 -0.23357 -0.08672 -0.23195 C -0.08881 -0.23148 -0.09115 -0.23102 -0.09271 -0.22848 C -0.09584 -0.22292 -0.0987 -0.21598 -0.10026 -0.20834 L -0.10404 -0.18797 L -0.09271 -0.18148 L -0.08672 -0.17801 C -0.07396 -0.17917 -0.06094 -0.17755 -0.04818 -0.18148 C -0.04558 -0.18218 -0.04414 -0.18773 -0.04245 -0.19144 C -0.03737 -0.20232 -0.03763 -0.20718 -0.03477 -0.22176 C -0.03164 -0.2382 -0.03321 -0.22848 -0.03099 -0.25209 C -0.03099 -0.25348 -0.03073 -0.29306 -0.03477 -0.30579 C -0.03698 -0.31297 -0.03855 -0.32176 -0.04245 -0.32616 L -0.04818 -0.33287 C -0.05547 -0.35162 -0.0487 -0.33658 -0.06368 -0.35625 C -0.06628 -0.35973 -0.0737 -0.36991 -0.07709 -0.37315 C -0.08217 -0.37801 -0.08776 -0.38102 -0.09271 -0.38658 C -0.10065 -0.39607 -0.0961 -0.3926 -0.10599 -0.39676 C -0.10808 -0.39908 -0.10977 -0.40162 -0.11198 -0.40348 C -0.11433 -0.40579 -0.12305 -0.40926 -0.12526 -0.41019 C -0.14727 -0.41875 -0.12396 -0.40857 -0.14271 -0.4169 C -0.1625 -0.41574 -0.18243 -0.41621 -0.20222 -0.41343 C -0.20638 -0.41297 -0.21394 -0.40672 -0.21394 -0.40648 L -0.2293 -0.38658 C -0.23177 -0.38334 -0.23399 -0.37824 -0.23698 -0.37662 L -0.24271 -0.37315 L -0.26394 -0.33611 C -0.27006 -0.32547 -0.27188 -0.32292 -0.27735 -0.30926 C -0.28034 -0.30185 -0.28477 -0.28773 -0.28698 -0.27894 C -0.28842 -0.27361 -0.2892 -0.2676 -0.29089 -0.26204 C -0.29232 -0.25718 -0.2948 -0.25324 -0.29662 -0.24885 C -0.30287 -0.21621 -0.29297 -0.26667 -0.30235 -0.22523 C -0.30391 -0.21875 -0.30469 -0.21135 -0.30625 -0.20486 C -0.30795 -0.19815 -0.31029 -0.19167 -0.31198 -0.18473 C -0.31289 -0.18148 -0.31329 -0.17801 -0.31407 -0.17477 C -0.31524 -0.16922 -0.31667 -0.16343 -0.31784 -0.15787 C -0.31875 -0.15348 -0.31901 -0.14885 -0.3198 -0.14445 C -0.32032 -0.14098 -0.32123 -0.13797 -0.32162 -0.13449 L -0.32552 -0.10764 C -0.32618 -0.09977 -0.32657 -0.0919 -0.32748 -0.08403 C -0.33204 -0.03912 -0.32631 -0.11181 -0.33125 -0.05047 C -0.33204 -0.04144 -0.33256 -0.03241 -0.33334 -0.02361 C -0.33568 0.0037 -0.33594 -0.0132 -0.33698 0.02361 C -0.33737 0.03472 -0.33698 0.04606 -0.33698 0.05717 " pathEditMode="relative" rAng="0" ptsTypes="AAAAAAAAAAAAAAAAAAAAAAAAAAAAAAAAAAAAAAAAAAAAAAAAAAAAAAA">
                                      <p:cBhvr>
                                        <p:cTn id="21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11" y="-1798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16"/>
                                            </p:cond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46 -0.03727 C -0.0151 -0.04514 -0.01966 -0.05208 -0.02265 -0.06088 C -0.02474 -0.0669 -0.02513 -0.0743 -0.02643 -0.08055 C -0.02929 -0.09629 -0.02786 -0.0875 -0.03008 -0.1074 C -0.02956 -0.1243 -0.02969 -0.14097 -0.02825 -0.1574 C -0.02747 -0.1669 -0.02383 -0.17639 -0.02083 -0.18403 C -0.01901 -0.18865 -0.01719 -0.19352 -0.0151 -0.19745 C -0.00807 -0.21111 -0.00273 -0.22083 0.00547 -0.23032 C 0.01862 -0.24606 0.01068 -0.23472 0.02044 -0.24745 C 0.02305 -0.25046 0.02513 -0.25463 0.028 -0.2574 L 0.04479 -0.26736 L 0.05052 -0.27037 C 0.05794 -0.26944 0.0655 -0.26898 0.07292 -0.26736 C 0.075 -0.2669 0.07722 -0.2662 0.07865 -0.26389 C 0.08177 -0.25833 0.08464 -0.25185 0.08607 -0.24375 L 0.08985 -0.22361 L 0.07865 -0.21736 L 0.07292 -0.21389 C 0.06042 -0.21528 0.04779 -0.21342 0.03542 -0.21736 C 0.03281 -0.21805 0.03151 -0.22361 0.02982 -0.22731 C 0.02487 -0.23796 0.02513 -0.24305 0.0224 -0.2574 C 0.01927 -0.27338 0.02084 -0.26389 0.01862 -0.28703 C 0.01862 -0.28842 0.01836 -0.32778 0.0224 -0.34028 C 0.02448 -0.34745 0.02604 -0.35602 0.02982 -0.36041 L 0.03542 -0.36713 C 0.04245 -0.38588 0.03594 -0.37106 0.05052 -0.39051 C 0.053 -0.39398 0.06029 -0.40393 0.06354 -0.40717 C 0.06849 -0.41203 0.07396 -0.41504 0.07865 -0.4206 C 0.08633 -0.42986 0.08203 -0.42639 0.09167 -0.43055 C 0.09362 -0.43287 0.09531 -0.43541 0.0974 -0.43727 C 0.09987 -0.43958 0.10834 -0.44305 0.11042 -0.44398 C 0.1319 -0.45231 0.10912 -0.44236 0.12735 -0.45046 C 0.14675 -0.44953 0.16615 -0.45 0.18542 -0.44722 C 0.18946 -0.44676 0.19675 -0.44051 0.19675 -0.44028 L 0.21172 -0.4206 C 0.21419 -0.41736 0.21628 -0.41227 0.21927 -0.41065 L 0.22487 -0.40717 L 0.24544 -0.37037 C 0.25143 -0.35995 0.25326 -0.35717 0.2586 -0.34375 C 0.26146 -0.33634 0.26576 -0.32268 0.26797 -0.31389 C 0.26927 -0.30856 0.27005 -0.30254 0.27175 -0.29699 C 0.27318 -0.29236 0.27552 -0.28842 0.27735 -0.28403 C 0.28334 -0.25185 0.2737 -0.30185 0.28294 -0.26041 C 0.28438 -0.25393 0.28516 -0.24676 0.28672 -0.24074 C 0.28828 -0.23379 0.29063 -0.22754 0.29232 -0.22083 C 0.2931 -0.21736 0.29349 -0.21389 0.29427 -0.21065 C 0.29544 -0.20532 0.29688 -0.19977 0.29792 -0.19421 C 0.29883 -0.18958 0.29909 -0.18472 0.29987 -0.18055 C 0.30039 -0.17731 0.3013 -0.17384 0.30169 -0.17083 L 0.30547 -0.14398 C 0.30612 -0.13634 0.30651 -0.12847 0.30729 -0.1206 C 0.31185 -0.07639 0.30625 -0.14815 0.31107 -0.0875 C 0.31185 -0.0787 0.31224 -0.06944 0.31302 -0.06088 C 0.31537 -0.03356 0.31563 -0.05069 0.31667 -0.01389 C 0.31706 -0.00324 0.31667 0.0081 0.31667 0.01922 " pathEditMode="relative" rAng="0" ptsTypes="AAAAAAAAAAAAAAAAAAAAAAAAAAAAAAAAAAAAAAAAAAAAAAAAAAAAAAA">
                                      <p:cBhvr>
                                        <p:cTn id="22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82" y="-1784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1"/>
                                            </p:cond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23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4" fill="hold">
                      <p:stCondLst>
                        <p:cond delay="0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C 0.00364 -0.00787 0.00833 -0.01459 0.01145 -0.02361 C 0.01354 -0.02963 0.01393 -0.03704 0.01536 -0.04375 C 0.01822 -0.05926 0.01679 -0.05047 0.01914 -0.07084 C 0.01848 -0.0875 0.01862 -0.1044 0.01718 -0.1213 C 0.0164 -0.13056 0.01263 -0.14028 0.00963 -0.14792 C 0.00768 -0.15232 0.00585 -0.15718 0.00364 -0.16111 C -0.00352 -0.17523 -0.00899 -0.18496 -0.01745 -0.19491 C -0.03099 -0.21065 -0.02279 -0.19931 -0.03282 -0.21158 C -0.03555 -0.21482 -0.03763 -0.21945 -0.04063 -0.22176 L -0.05782 -0.23195 L -0.06368 -0.23519 C -0.07136 -0.23403 -0.07904 -0.23357 -0.08672 -0.23195 C -0.08881 -0.23148 -0.09115 -0.23102 -0.09271 -0.22848 C -0.09584 -0.22292 -0.0987 -0.21598 -0.10027 -0.20834 L -0.10404 -0.18797 L -0.09271 -0.18148 L -0.08672 -0.17801 C -0.07396 -0.17917 -0.06094 -0.17755 -0.04818 -0.18148 C -0.04558 -0.18218 -0.04415 -0.18773 -0.04245 -0.19144 C -0.03737 -0.20232 -0.03763 -0.20718 -0.03477 -0.22176 C -0.03165 -0.2382 -0.03321 -0.22848 -0.03099 -0.25209 C -0.03099 -0.25348 -0.03073 -0.29306 -0.03477 -0.30579 C -0.03698 -0.31297 -0.03855 -0.32176 -0.04245 -0.32616 L -0.04818 -0.33287 C -0.05547 -0.35162 -0.0487 -0.33658 -0.06368 -0.35625 C -0.06628 -0.35973 -0.0737 -0.36991 -0.07709 -0.37315 C -0.08217 -0.37801 -0.08777 -0.38102 -0.09271 -0.38658 C -0.10066 -0.39607 -0.0961 -0.3926 -0.10599 -0.39676 C -0.10808 -0.39908 -0.10977 -0.40162 -0.11198 -0.40348 C -0.11433 -0.40579 -0.12305 -0.40926 -0.12527 -0.41019 C -0.14727 -0.41875 -0.12396 -0.40857 -0.14271 -0.4169 C -0.1625 -0.41574 -0.18243 -0.41621 -0.20222 -0.41343 C -0.20638 -0.41297 -0.21394 -0.40672 -0.21394 -0.40648 L -0.2293 -0.38658 C -0.23178 -0.38334 -0.23399 -0.37824 -0.23698 -0.37662 L -0.24271 -0.37315 L -0.26394 -0.33611 C -0.27006 -0.32547 -0.27188 -0.32292 -0.27735 -0.30926 C -0.28034 -0.30185 -0.28477 -0.28773 -0.28698 -0.27894 C -0.28842 -0.27361 -0.2892 -0.2676 -0.29089 -0.26204 C -0.29232 -0.25718 -0.2948 -0.25324 -0.29662 -0.24885 C -0.30287 -0.21621 -0.29297 -0.26667 -0.30235 -0.22523 C -0.30391 -0.21875 -0.30469 -0.21135 -0.30625 -0.20486 C -0.30795 -0.19815 -0.31029 -0.19167 -0.31198 -0.18473 C -0.3129 -0.18148 -0.31329 -0.17801 -0.31407 -0.17477 C -0.31524 -0.16922 -0.31667 -0.16343 -0.31784 -0.15787 C -0.31875 -0.15348 -0.31902 -0.14885 -0.3198 -0.14445 C -0.32032 -0.14098 -0.32123 -0.13797 -0.32162 -0.13449 L -0.32553 -0.10764 C -0.32618 -0.09977 -0.32657 -0.0919 -0.32748 -0.08403 C -0.33204 -0.03912 -0.32631 -0.11181 -0.33125 -0.05047 C -0.33204 -0.04144 -0.33256 -0.03241 -0.33334 -0.02361 C -0.33568 0.0037 -0.33594 -0.0132 -0.33698 0.02361 C -0.33737 0.03472 -0.33698 0.04606 -0.33698 0.05717 " pathEditMode="relative" rAng="0" ptsTypes="AAAAAAAAAAAAAAAAAAAAAAAAAAAAAAAAAAAAAAAAAAAAAAAAAAAAAAA">
                                      <p:cBhvr>
                                        <p:cTn id="227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11" y="-1798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6"/>
                                            </p:cond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4" name="Рукописный ввод 3">
                <a:extLst>
                  <a:ext uri="{FF2B5EF4-FFF2-40B4-BE49-F238E27FC236}">
                    <a16:creationId xmlns:a16="http://schemas.microsoft.com/office/drawing/2014/main" id="{D015A3EF-E61F-E04C-AE8A-AB0F4A79FCC5}"/>
                  </a:ext>
                </a:extLst>
              </p14:cNvPr>
              <p14:cNvContentPartPr/>
              <p14:nvPr/>
            </p14:nvContentPartPr>
            <p14:xfrm>
              <a:off x="5618206" y="2906382"/>
              <a:ext cx="6120" cy="6120"/>
            </p14:xfrm>
          </p:contentPart>
        </mc:Choice>
        <mc:Fallback xmlns="">
          <p:pic>
            <p:nvPicPr>
              <p:cNvPr id="4" name="Рукописный ввод 3">
                <a:extLst>
                  <a:ext uri="{FF2B5EF4-FFF2-40B4-BE49-F238E27FC236}">
                    <a16:creationId xmlns:a16="http://schemas.microsoft.com/office/drawing/2014/main" id="{D015A3EF-E61F-E04C-AE8A-AB0F4A79FCC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82566" y="2690382"/>
                <a:ext cx="77760" cy="43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8B48A3EB-63FB-454A-92AF-35E643C4AC95}"/>
                  </a:ext>
                </a:extLst>
              </p14:cNvPr>
              <p14:cNvContentPartPr/>
              <p14:nvPr/>
            </p14:nvContentPartPr>
            <p14:xfrm>
              <a:off x="6061366" y="3182862"/>
              <a:ext cx="360" cy="360"/>
            </p14:xfrm>
          </p:contentPart>
        </mc:Choice>
        <mc:Fallback xmlns=""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8B48A3EB-63FB-454A-92AF-35E643C4AC9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25366" y="2967222"/>
                <a:ext cx="7200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6">
            <p14:nvContentPartPr>
              <p14:cNvPr id="8" name="Рукописный ввод 7">
                <a:extLst>
                  <a:ext uri="{FF2B5EF4-FFF2-40B4-BE49-F238E27FC236}">
                    <a16:creationId xmlns:a16="http://schemas.microsoft.com/office/drawing/2014/main" id="{E31E7599-F212-9543-8CA9-A863C1653CBF}"/>
                  </a:ext>
                </a:extLst>
              </p14:cNvPr>
              <p14:cNvContentPartPr/>
              <p14:nvPr/>
            </p14:nvContentPartPr>
            <p14:xfrm>
              <a:off x="6341446" y="2772822"/>
              <a:ext cx="360" cy="360"/>
            </p14:xfrm>
          </p:contentPart>
        </mc:Choice>
        <mc:Fallback xmlns="">
          <p:pic>
            <p:nvPicPr>
              <p:cNvPr id="8" name="Рукописный ввод 7">
                <a:extLst>
                  <a:ext uri="{FF2B5EF4-FFF2-40B4-BE49-F238E27FC236}">
                    <a16:creationId xmlns:a16="http://schemas.microsoft.com/office/drawing/2014/main" id="{E31E7599-F212-9543-8CA9-A863C1653CB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305446" y="2556822"/>
                <a:ext cx="7200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8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3BEC69E2-C59A-B14C-9416-A6985ECCA3C8}"/>
                  </a:ext>
                </a:extLst>
              </p14:cNvPr>
              <p14:cNvContentPartPr/>
              <p14:nvPr/>
            </p14:nvContentPartPr>
            <p14:xfrm>
              <a:off x="976726" y="3569142"/>
              <a:ext cx="360" cy="360"/>
            </p14:xfrm>
          </p:contentPart>
        </mc:Choice>
        <mc:Fallback xmlns=""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id="{3BEC69E2-C59A-B14C-9416-A6985ECCA3C8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41086" y="3353502"/>
                <a:ext cx="7200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0">
            <p14:nvContentPartPr>
              <p14:cNvPr id="10" name="Рукописный ввод 9">
                <a:extLst>
                  <a:ext uri="{FF2B5EF4-FFF2-40B4-BE49-F238E27FC236}">
                    <a16:creationId xmlns:a16="http://schemas.microsoft.com/office/drawing/2014/main" id="{798B03D9-2A0F-3F4C-91CE-A359F7AD7C5E}"/>
                  </a:ext>
                </a:extLst>
              </p14:cNvPr>
              <p14:cNvContentPartPr/>
              <p14:nvPr/>
            </p14:nvContentPartPr>
            <p14:xfrm>
              <a:off x="941086" y="5918502"/>
              <a:ext cx="360" cy="360"/>
            </p14:xfrm>
          </p:contentPart>
        </mc:Choice>
        <mc:Fallback xmlns="">
          <p:pic>
            <p:nvPicPr>
              <p:cNvPr id="10" name="Рукописный ввод 9">
                <a:extLst>
                  <a:ext uri="{FF2B5EF4-FFF2-40B4-BE49-F238E27FC236}">
                    <a16:creationId xmlns:a16="http://schemas.microsoft.com/office/drawing/2014/main" id="{798B03D9-2A0F-3F4C-91CE-A359F7AD7C5E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05086" y="5702862"/>
                <a:ext cx="72000" cy="432000"/>
              </a:xfrm>
              <a:prstGeom prst="rect">
                <a:avLst/>
              </a:prstGeom>
            </p:spPr>
          </p:pic>
        </mc:Fallback>
      </mc:AlternateContent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032E5AFC-89F8-C048-B345-D57051DB8551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6449" y="880038"/>
            <a:ext cx="4969993" cy="4052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951518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Галерея">
      <a:majorFont>
        <a:latin typeface="Rockwell" panose="020606030202050204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BB5F5D82-B5E9-469E-A815-C655ED4AF24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{25E9FA46-4691-5E4D-A7C5-8019CA4B71E6}tf10001119</Template>
  <TotalTime>111</TotalTime>
  <Words>14</Words>
  <Application>Microsoft Macintosh PowerPoint</Application>
  <PresentationFormat>Широкоэкранный</PresentationFormat>
  <Paragraphs>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Ayuthaya</vt:lpstr>
      <vt:lpstr>Rockwell</vt:lpstr>
      <vt:lpstr>Галерея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Microsoft Office User</dc:creator>
  <cp:keywords/>
  <dc:description/>
  <cp:lastModifiedBy>Microsoft Office User</cp:lastModifiedBy>
  <cp:revision>6</cp:revision>
  <dcterms:created xsi:type="dcterms:W3CDTF">2021-09-22T08:42:37Z</dcterms:created>
  <dcterms:modified xsi:type="dcterms:W3CDTF">2022-04-21T17:52:10Z</dcterms:modified>
  <cp:category/>
</cp:coreProperties>
</file>