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9" r:id="rId4"/>
    <p:sldId id="258" r:id="rId5"/>
    <p:sldId id="260" r:id="rId6"/>
    <p:sldId id="270" r:id="rId7"/>
    <p:sldId id="261" r:id="rId8"/>
    <p:sldId id="263" r:id="rId9"/>
    <p:sldId id="271" r:id="rId10"/>
    <p:sldId id="265" r:id="rId11"/>
    <p:sldId id="268" r:id="rId12"/>
    <p:sldId id="269" r:id="rId13"/>
    <p:sldId id="266" r:id="rId14"/>
    <p:sldId id="274" r:id="rId15"/>
    <p:sldId id="276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2019.culture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16.jpeg" Type="http://schemas.openxmlformats.org/officeDocument/2006/relationships/image"/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1400" y="2339790"/>
            <a:ext cx="7924800" cy="235921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Коллекция сценического костюма театра мод </a:t>
            </a:r>
            <a:r>
              <a:rPr lang="en-US" sz="60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low Solid Italic" pitchFamily="82" charset="0"/>
              </a:rPr>
              <a:t>Newlife</a:t>
            </a: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«НОВАЯ ЭРА»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2000" y="5295900"/>
            <a:ext cx="2946400" cy="1270000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</a:rPr>
              <a:t>Выполнили: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err="1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Камышова</a:t>
            </a: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 В.А., Малахова Е.В.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Казакова А.Р., Васильчикова Н.В.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Семенищева И.Р. </a:t>
            </a:r>
          </a:p>
          <a:p>
            <a:pPr lvl="0"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Руководители: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accent5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Спивакова Е.В., Силина Н.А.</a:t>
            </a:r>
            <a:endParaRPr lang="ru-RU" sz="4800" dirty="0" smtClean="0">
              <a:solidFill>
                <a:schemeClr val="accent5">
                  <a:lumMod val="50000"/>
                </a:schemeClr>
              </a:solidFill>
              <a:latin typeface="Sylfaen" pitchFamily="18" charset="0"/>
              <a:cs typeface="Times New Roman" pitchFamily="18" charset="0"/>
            </a:endParaRPr>
          </a:p>
          <a:p>
            <a:r>
              <a:rPr lang="ru-RU" sz="2400" dirty="0" smtClean="0"/>
              <a:t> </a:t>
            </a:r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43100" y="228600"/>
            <a:ext cx="70485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ГБПОУ СО «</a:t>
            </a:r>
            <a:r>
              <a:rPr lang="ru-RU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Вольский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строительный лицей»</a:t>
            </a:r>
          </a:p>
          <a:p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ТВОРЧЕСКИЙ ПРОЕКТ </a:t>
            </a:r>
          </a:p>
        </p:txBody>
      </p:sp>
      <p:pic>
        <p:nvPicPr>
          <p:cNvPr id="8" name="Picture 2" descr="C:\Users\Public\ОБЩЕЕ\эмблем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69130"/>
            <a:ext cx="1441896" cy="152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04" y="279400"/>
            <a:ext cx="3271495" cy="238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ПРОЕКТ\новая ЭРА\фото Новая Эра\IMG-a17f001f40db50fd1bc2bd0f9361e809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2869613"/>
            <a:ext cx="1667237" cy="344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3300" y="406399"/>
            <a:ext cx="3992050" cy="5988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342" y="5072054"/>
            <a:ext cx="1878541" cy="1323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5308" y="2882900"/>
            <a:ext cx="2771792" cy="1733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:\ПРОЕКТ\новая ЭРА\фото Новая Эра\IMG-66d5c0764f954bc180dd2e6487256545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1" y="2476500"/>
            <a:ext cx="2836365" cy="417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F:\ПРОЕКТ\новая ЭРА\фото Новая Эра\IMG-3da9ddafed3abd64e5434d2066030fa3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4469" y="2781300"/>
            <a:ext cx="4944531" cy="3708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User\Desktop\aY8-JpvW3X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100" y="177799"/>
            <a:ext cx="3035300" cy="227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yemyMN3WZUQ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3548" y="190500"/>
            <a:ext cx="3315516" cy="2219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F:\ПРОЕКТ\новая ЭРА\фото\cYqCj5aFu1Y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774700"/>
            <a:ext cx="8394700" cy="584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ПРОЕКТ\новая ЭРА\фото\yituroQZNTo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100" y="2921000"/>
            <a:ext cx="2616200" cy="37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:\ПРОЕКТ\новая ЭРА\фото\jFGo8ll-hS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444" y="177800"/>
            <a:ext cx="4721256" cy="250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F:\ПРОЕКТ\новая ЭРА\фото\0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600" y="2850372"/>
            <a:ext cx="4546600" cy="3692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s://sun9-10.userapi.com/c855424/v855424138/16ad7/466fTkF1g7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22" y="215900"/>
            <a:ext cx="3820447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\новая ЭРА\фото\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279400"/>
            <a:ext cx="4383417" cy="3316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F:\ПРОЕКТ\новая ЭРА\фото\IMG-fa2e7ad0b035cea231053673e4bd1420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334" y="463536"/>
            <a:ext cx="3610897" cy="2707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www.volskstroylicey.ru/images/ly/2019/1104/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3711575"/>
            <a:ext cx="377190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www.volskstroylicey.ru/images/ly/2019/1104/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378" y="3340100"/>
            <a:ext cx="2435622" cy="324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sun9-17.userapi.com/c849528/v849528741/14aff5/N1FhfK91h0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16" y="660400"/>
            <a:ext cx="8118471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57201"/>
            <a:ext cx="7886700" cy="4076700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внимание!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ATRE.jpg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200" y="317500"/>
            <a:ext cx="227615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50900" y="3113908"/>
            <a:ext cx="80645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7652" name="Picture 4" descr="https://pbs.twimg.com/media/Daf4KbCXkAA0fB6.pn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6" y="4965700"/>
            <a:ext cx="1842364" cy="18923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41400" y="2257167"/>
            <a:ext cx="7721600" cy="322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Указом Президента Российской Федерации 2019 год был объявлен годом театра.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рамках Года  были запланированы  масштабные мероприятия и представления, приуроченные  к этому событию.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 базе нашего лицея существует театр мод «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New life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», который каждый год принимает активное участие в муниципальном конкурсе «Студенческая весна».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Этот конкурс, так же не остался  в стороне и был приурочен к  «Году театра – 2019».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3900" y="317501"/>
            <a:ext cx="6972300" cy="1409699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ПРОБЛЕМА ПРОЕКТА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7400" y="2832100"/>
            <a:ext cx="8013700" cy="3257551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>
                <a:solidFill>
                  <a:srgbClr val="002060"/>
                </a:solidFill>
              </a:rPr>
              <a:t>В связи с этим  перед нами встала проблема: в условиях швейной мастерской своими силами  изготовить  сценические костюмы для участия в муниципальном конкурсе «Студенческая весна» и  в других мероприятиях различного уровня.  </a:t>
            </a:r>
          </a:p>
          <a:p>
            <a:pPr fontAlgn="base"/>
            <a:endParaRPr lang="ru-RU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314" name="AutoShape 2" descr="https://2019.culture.ru/images/svg/logo-alt-whit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200" y="1"/>
            <a:ext cx="7342188" cy="10033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2600" y="1676400"/>
            <a:ext cx="7226300" cy="4940300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Цель проекта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fontAlgn="base"/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Создать молодежную перспективную коллекцию современного сценического костюма, отличающегося от привычной серой и будничной одежды. Коллекция, которая настроит на позитивный лад и вызовет массу ярких красок и эмоций в современной жизни человека.</a:t>
            </a:r>
          </a:p>
          <a:p>
            <a:pPr fontAlgn="base"/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 </a:t>
            </a:r>
            <a:endParaRPr lang="ru-RU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fontAlgn="base"/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Задачи:</a:t>
            </a:r>
            <a:endParaRPr lang="ru-RU" sz="19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0" fontAlgn="base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расширить свои знания о костюме как объекте дизайна;</a:t>
            </a:r>
          </a:p>
          <a:p>
            <a:pPr lvl="0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познакомиться с приёмами и методами, спецификой творчества дизайнера; </a:t>
            </a:r>
          </a:p>
          <a:p>
            <a:pPr lvl="0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создать эскизы новых видов и стилей швейных изделий по описанию;</a:t>
            </a:r>
          </a:p>
          <a:p>
            <a:pPr lvl="0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разработать и изготовить сценические костюмы для выступления; </a:t>
            </a:r>
          </a:p>
          <a:p>
            <a:pPr lvl="0" fontAlgn="base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 процессе работы над проектом совершенствовать свои умения и навыки, полученные в результате обучения;</a:t>
            </a:r>
          </a:p>
          <a:p>
            <a:pPr lvl="0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апробировать проект на муниципальном конкурсе «Студенческая весна 2019.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700" y="215901"/>
            <a:ext cx="7277100" cy="13589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2273300"/>
            <a:ext cx="6858000" cy="3886200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изучили специальную литературу, историю возникновения сценических костюмов и определили основные модные тенденции по данному направлению;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выявили основные параметры и ограничения;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определились с  фасонами костюмов;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выполнили технические рисунки моделей по эскизам; 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осуществили подбор тканей и прикладных материалов по эскизу моделей; 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произвели экономические расчёты;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19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приступили к изготовлению костюмов.</a:t>
            </a:r>
          </a:p>
          <a:p>
            <a:pPr algn="l"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400" y="2501900"/>
            <a:ext cx="2921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F:\ПРОЕКТ\новая ЭРА\фото Новая Эра\IMG-beb64814cd157e6342c654f03a56ef74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564" y="504474"/>
            <a:ext cx="2650973" cy="198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12" y="4711700"/>
            <a:ext cx="4117988" cy="195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F:\ПРОЕКТ\новая ЭРА\фото Новая Эра\-2L_ZXgp1N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"/>
          <a:stretch>
            <a:fillRect/>
          </a:stretch>
        </p:blipFill>
        <p:spPr bwMode="auto">
          <a:xfrm>
            <a:off x="4737100" y="241300"/>
            <a:ext cx="4167189" cy="652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583" y="4965700"/>
            <a:ext cx="2594434" cy="1591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0" y="4648200"/>
            <a:ext cx="3009900" cy="1922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1800" y="177800"/>
            <a:ext cx="3378200" cy="2006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99" y="190499"/>
            <a:ext cx="3543301" cy="2184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ПРОЕКТ\новая ЭРА\фото Новая Эра\IMG-2c278b7b6aafa7ee3b161784f85c4881-V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7650" y="3479800"/>
            <a:ext cx="2381250" cy="317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F:\ПРОЕКТ\новая ЭРА\фото\CO3tcr_FIxo.jpg"/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032000"/>
            <a:ext cx="405130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IMG-4689f8959f91aa26dafbcf9cbb06d87e-V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2628900"/>
            <a:ext cx="23368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510" y="209190"/>
            <a:ext cx="4240790" cy="316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100" y="3657600"/>
            <a:ext cx="3708400" cy="300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:\ПРОЕКТ\новая ЭРА\фото\bJ1XaXnd-Cw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9400" y="177800"/>
            <a:ext cx="3187700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4712" y="3987801"/>
            <a:ext cx="4378388" cy="2494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700" y="1181100"/>
            <a:ext cx="38100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00" y="977900"/>
            <a:ext cx="2692400" cy="492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245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Harlow Solid Italic</vt:lpstr>
      <vt:lpstr>Sylfaen</vt:lpstr>
      <vt:lpstr>Times New Roman</vt:lpstr>
      <vt:lpstr>Wingdings</vt:lpstr>
      <vt:lpstr>Тема Office</vt:lpstr>
      <vt:lpstr>Коллекция сценического костюма театра мод Newlife«НОВАЯ ЭРА»</vt:lpstr>
      <vt:lpstr>Презентация PowerPoint</vt:lpstr>
      <vt:lpstr>АКТУАЛЬНОСТЬ И ПРОБЛЕМА ПРОЕКТА</vt:lpstr>
      <vt:lpstr>Цель и задачи проекта</vt:lpstr>
      <vt:lpstr>Этапы работы над проектом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 Windows</cp:lastModifiedBy>
  <cp:revision>99</cp:revision>
  <dcterms:created xsi:type="dcterms:W3CDTF">2014-11-21T11:00:06Z</dcterms:created>
  <dcterms:modified xsi:type="dcterms:W3CDTF">2022-04-22T09:46:47Z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883412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