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9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53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632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54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66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0187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574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309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013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0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94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9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62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26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67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55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3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01E732-058F-4C9B-81C6-CAF5D14513B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70CBFE-2BD0-44BE-8BE5-ED4FE985AD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38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8623" y="2798410"/>
            <a:ext cx="6815669" cy="1515533"/>
          </a:xfrm>
        </p:spPr>
        <p:txBody>
          <a:bodyPr/>
          <a:lstStyle/>
          <a:p>
            <a:r>
              <a:rPr lang="ru-RU" dirty="0" smtClean="0"/>
              <a:t>Конкурс: «Дети читают стихи о войне»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9508067" y="4978399"/>
            <a:ext cx="112451" cy="1345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7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54" y="577136"/>
            <a:ext cx="10676585" cy="56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7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855" y="569891"/>
            <a:ext cx="7607120" cy="570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0974" y="602086"/>
            <a:ext cx="7529849" cy="564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490" y="605306"/>
            <a:ext cx="7572779" cy="567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8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884" y="631064"/>
            <a:ext cx="7568485" cy="567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4952" y="1299717"/>
            <a:ext cx="5648102" cy="42360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0776" y="1299755"/>
            <a:ext cx="5648407" cy="423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7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99" y="605307"/>
            <a:ext cx="3173769" cy="5642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9790" y="605307"/>
            <a:ext cx="3173770" cy="56422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766" y="605307"/>
            <a:ext cx="3186648" cy="566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80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98" y="452369"/>
            <a:ext cx="11256135" cy="616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58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54" y="615771"/>
            <a:ext cx="10663707" cy="566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933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</TotalTime>
  <Words>9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Конкурс: «Дети читают стихи о войне»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15</cp:revision>
  <dcterms:created xsi:type="dcterms:W3CDTF">2018-12-30T21:06:25Z</dcterms:created>
  <dcterms:modified xsi:type="dcterms:W3CDTF">2022-04-22T16:38:36Z</dcterms:modified>
</cp:coreProperties>
</file>