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920880" cy="136815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МБДОУ «Детский сад№ 134»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276872"/>
            <a:ext cx="8280920" cy="2448271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1"/>
                </a:solidFill>
              </a:rPr>
              <a:t>Эстафета педагогического </a:t>
            </a:r>
            <a:r>
              <a:rPr lang="ru-RU" sz="3200" b="1" dirty="0" smtClean="0">
                <a:solidFill>
                  <a:schemeClr val="tx1"/>
                </a:solidFill>
              </a:rPr>
              <a:t>мастерства</a:t>
            </a:r>
          </a:p>
          <a:p>
            <a:r>
              <a:rPr lang="ru-RU" sz="3200" b="1" dirty="0">
                <a:solidFill>
                  <a:srgbClr val="C00000"/>
                </a:solidFill>
              </a:rPr>
              <a:t>«</a:t>
            </a:r>
            <a:r>
              <a:rPr lang="ru-RU" sz="3200" b="1" dirty="0">
                <a:solidFill>
                  <a:srgbClr val="FF0000"/>
                </a:solidFill>
              </a:rPr>
              <a:t>Развитие познавательной активности </a:t>
            </a:r>
            <a:r>
              <a:rPr lang="ru-RU" sz="3200" b="1" dirty="0" smtClean="0">
                <a:solidFill>
                  <a:srgbClr val="FF0000"/>
                </a:solidFill>
              </a:rPr>
              <a:t>воспитанников посредством 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познавательно-исследовательской </a:t>
            </a:r>
            <a:r>
              <a:rPr lang="ru-RU" sz="3200" b="1" dirty="0">
                <a:solidFill>
                  <a:srgbClr val="FF0000"/>
                </a:solidFill>
              </a:rPr>
              <a:t>деятельности</a:t>
            </a:r>
            <a:r>
              <a:rPr lang="ru-RU" altLang="ru-RU" sz="3200" b="1" dirty="0">
                <a:solidFill>
                  <a:srgbClr val="C00000"/>
                </a:solidFill>
                <a:cs typeface="Times New Roman" pitchFamily="18" charset="0"/>
              </a:rPr>
              <a:t>»</a:t>
            </a:r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>
              <a:solidFill>
                <a:schemeClr val="tx1"/>
              </a:solidFill>
            </a:endParaRP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>
              <a:solidFill>
                <a:schemeClr val="tx1"/>
              </a:solidFill>
            </a:endParaRPr>
          </a:p>
          <a:p>
            <a:r>
              <a:rPr lang="ru-RU" sz="2400" b="1" dirty="0" smtClean="0">
                <a:solidFill>
                  <a:schemeClr val="tx1"/>
                </a:solidFill>
              </a:rPr>
              <a:t>г. Дзержинск, 2022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535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908720"/>
            <a:ext cx="8640959" cy="5544616"/>
          </a:xfrm>
        </p:spPr>
        <p:txBody>
          <a:bodyPr>
            <a:normAutofit lnSpcReduction="10000"/>
          </a:bodyPr>
          <a:lstStyle/>
          <a:p>
            <a:endParaRPr lang="ru-RU" sz="2000" b="1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sz="2000" b="1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b="1" dirty="0" smtClean="0"/>
              <a:t>Направления  </a:t>
            </a:r>
            <a:r>
              <a:rPr lang="ru-RU" b="1" dirty="0"/>
              <a:t>совместной познавательно-исследовательской  деятельности с детьми согласно </a:t>
            </a:r>
            <a:r>
              <a:rPr lang="ru-RU" b="1" dirty="0" smtClean="0"/>
              <a:t>возрасту</a:t>
            </a:r>
            <a:r>
              <a:rPr lang="ru-RU" dirty="0" smtClean="0"/>
              <a:t>: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От 1,6  до  5 лет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Развитие </a:t>
            </a:r>
            <a:r>
              <a:rPr lang="ru-RU" dirty="0"/>
              <a:t>познавательных действий, 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С</a:t>
            </a:r>
            <a:r>
              <a:rPr lang="ru-RU" dirty="0" smtClean="0"/>
              <a:t>енсорное </a:t>
            </a:r>
            <a:r>
              <a:rPr lang="ru-RU" dirty="0"/>
              <a:t>развитие, </a:t>
            </a: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Д</a:t>
            </a:r>
            <a:r>
              <a:rPr lang="ru-RU" dirty="0" smtClean="0"/>
              <a:t>идактические </a:t>
            </a:r>
            <a:r>
              <a:rPr lang="ru-RU" dirty="0"/>
              <a:t>игры, </a:t>
            </a:r>
            <a:endParaRPr lang="ru-RU" dirty="0" smtClean="0"/>
          </a:p>
          <a:p>
            <a:pPr marL="0" indent="0" algn="ctr">
              <a:buNone/>
            </a:pPr>
            <a:r>
              <a:rPr lang="ru-RU" sz="2800" b="1" dirty="0">
                <a:solidFill>
                  <a:srgbClr val="C00000"/>
                </a:solidFill>
              </a:rPr>
              <a:t>От </a:t>
            </a:r>
            <a:r>
              <a:rPr lang="ru-RU" sz="2800" b="1" dirty="0" smtClean="0">
                <a:solidFill>
                  <a:srgbClr val="C00000"/>
                </a:solidFill>
              </a:rPr>
              <a:t>  4  до 7 лет </a:t>
            </a:r>
            <a:endParaRPr lang="ru-RU" sz="2800" b="1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Развитие познавательных действий,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Сенсорное развитие,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Дидактические игры,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Проектная деятельность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075240" cy="714408"/>
          </a:xfrm>
        </p:spPr>
        <p:txBody>
          <a:bodyPr>
            <a:normAutofit fontScale="90000"/>
          </a:bodyPr>
          <a:lstStyle/>
          <a:p>
            <a:r>
              <a:rPr lang="ru-RU" sz="2800" b="1" u="sng" dirty="0">
                <a:solidFill>
                  <a:srgbClr val="7030A0"/>
                </a:solidFill>
              </a:rPr>
              <a:t>Анализ программы «От рождения до школы»</a:t>
            </a:r>
            <a:r>
              <a:rPr lang="ru-RU" sz="2800" b="1" dirty="0">
                <a:solidFill>
                  <a:srgbClr val="7030A0"/>
                </a:solidFill>
              </a:rPr>
              <a:t>  - задачи ОО «Познавательное развитие»,  (стр. 86 – 92).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189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628800"/>
            <a:ext cx="8280919" cy="468052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Е.А. </a:t>
            </a:r>
            <a:r>
              <a:rPr lang="ru-RU" b="1" dirty="0" err="1"/>
              <a:t>Янушко</a:t>
            </a:r>
            <a:r>
              <a:rPr lang="ru-RU" b="1" dirty="0"/>
              <a:t> «Сенсорное развитие детей раннего </a:t>
            </a:r>
            <a:r>
              <a:rPr lang="ru-RU" b="1" dirty="0" smtClean="0"/>
              <a:t>возраста </a:t>
            </a:r>
            <a:r>
              <a:rPr lang="ru-RU" b="1" dirty="0"/>
              <a:t>1-3 </a:t>
            </a:r>
            <a:r>
              <a:rPr lang="ru-RU" b="1" dirty="0" smtClean="0"/>
              <a:t>г» </a:t>
            </a:r>
          </a:p>
          <a:p>
            <a:r>
              <a:rPr lang="ru-RU" b="1" dirty="0"/>
              <a:t>Карпухина. «Конспекты занятий в ясельной   группе детского сада</a:t>
            </a:r>
            <a:r>
              <a:rPr lang="ru-RU" b="1" dirty="0" smtClean="0"/>
              <a:t>» (1,6 до 2 лет)</a:t>
            </a:r>
          </a:p>
          <a:p>
            <a:r>
              <a:rPr lang="ru-RU" b="1" dirty="0" smtClean="0"/>
              <a:t> </a:t>
            </a:r>
            <a:r>
              <a:rPr lang="ru-RU" b="1" dirty="0"/>
              <a:t>Д.Н. </a:t>
            </a:r>
            <a:r>
              <a:rPr lang="ru-RU" b="1" dirty="0" err="1"/>
              <a:t>Колдина</a:t>
            </a:r>
            <a:r>
              <a:rPr lang="ru-RU" b="1" dirty="0"/>
              <a:t>. «Игровые занятия с детьми 2-3 лет</a:t>
            </a:r>
            <a:r>
              <a:rPr lang="ru-RU" b="1" dirty="0" smtClean="0"/>
              <a:t>», </a:t>
            </a:r>
          </a:p>
          <a:p>
            <a:r>
              <a:rPr lang="ru-RU" b="1" dirty="0"/>
              <a:t>А.В..</a:t>
            </a:r>
            <a:r>
              <a:rPr lang="ru-RU" b="1" dirty="0" err="1"/>
              <a:t>Найбауэр</a:t>
            </a:r>
            <a:r>
              <a:rPr lang="ru-RU" b="1" dirty="0"/>
              <a:t>, О.В. Куракина, «Мама рядом. Игровые сеансы с детьми раннего возраста в центре игровой поддержки развития ребенка. 1-3 лет».</a:t>
            </a:r>
            <a:endParaRPr lang="ru-RU" b="1" i="1" dirty="0"/>
          </a:p>
          <a:p>
            <a:r>
              <a:rPr lang="ru-RU" b="1" i="1" dirty="0" smtClean="0"/>
              <a:t> </a:t>
            </a:r>
            <a:r>
              <a:rPr lang="ru-RU" b="1" i="1" dirty="0"/>
              <a:t>«</a:t>
            </a:r>
            <a:r>
              <a:rPr lang="ru-RU" b="1" dirty="0"/>
              <a:t>Образовательная деятельность на прогулках. Картотека прогулок на каждый день по программе « От рождения до школы» под ред. Н.Е </a:t>
            </a:r>
            <a:r>
              <a:rPr lang="ru-RU" b="1" dirty="0" err="1"/>
              <a:t>Вераксы</a:t>
            </a:r>
            <a:r>
              <a:rPr lang="ru-RU" b="1" dirty="0"/>
              <a:t>, Т.С. Комаровой М.А. Васильевой,  </a:t>
            </a:r>
            <a:endParaRPr lang="ru-RU" b="1" dirty="0" smtClean="0"/>
          </a:p>
          <a:p>
            <a:r>
              <a:rPr lang="ru-RU" b="1" dirty="0" err="1" smtClean="0"/>
              <a:t>Теплюк</a:t>
            </a:r>
            <a:r>
              <a:rPr lang="ru-RU" b="1" dirty="0" smtClean="0"/>
              <a:t> </a:t>
            </a:r>
            <a:r>
              <a:rPr lang="ru-RU" b="1" dirty="0"/>
              <a:t>С.Н. «Игры-занятия на прогулке с малышами». </a:t>
            </a:r>
          </a:p>
          <a:p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Анализ методической литературы 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в раннем возрасте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020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3" y="1844824"/>
            <a:ext cx="7740848" cy="4281339"/>
          </a:xfrm>
        </p:spPr>
        <p:txBody>
          <a:bodyPr/>
          <a:lstStyle/>
          <a:p>
            <a:r>
              <a:rPr lang="ru-RU" b="1" dirty="0" err="1"/>
              <a:t>Дыбина</a:t>
            </a:r>
            <a:r>
              <a:rPr lang="ru-RU" b="1" dirty="0"/>
              <a:t> О.В. «Ознакомление с предметным и социальным окружением»,  </a:t>
            </a:r>
            <a:endParaRPr lang="ru-RU" b="1" dirty="0" smtClean="0"/>
          </a:p>
          <a:p>
            <a:r>
              <a:rPr lang="ru-RU" b="1" dirty="0" err="1" smtClean="0"/>
              <a:t>Соломенникова</a:t>
            </a:r>
            <a:r>
              <a:rPr lang="ru-RU" b="1" dirty="0" smtClean="0"/>
              <a:t> </a:t>
            </a:r>
            <a:r>
              <a:rPr lang="ru-RU" b="1" dirty="0"/>
              <a:t>О.А. «Ознакомление с природой в детском саду», </a:t>
            </a:r>
            <a:endParaRPr lang="ru-RU" b="1" dirty="0" smtClean="0"/>
          </a:p>
          <a:p>
            <a:r>
              <a:rPr lang="ru-RU" b="1" i="1" dirty="0" smtClean="0"/>
              <a:t>«</a:t>
            </a:r>
            <a:r>
              <a:rPr lang="ru-RU" b="1" dirty="0"/>
              <a:t>Образовательная деятельность на прогулках. Картотека прогулок на каждый день по программе « От рождения до школы» под ред. Н.Е </a:t>
            </a:r>
            <a:r>
              <a:rPr lang="ru-RU" b="1" dirty="0" err="1"/>
              <a:t>Вераксы</a:t>
            </a:r>
            <a:r>
              <a:rPr lang="ru-RU" b="1" dirty="0"/>
              <a:t>, Т.С. Комаровой М.А. Васильевой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Анализ методической литературы </a:t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в </a:t>
            </a:r>
            <a:r>
              <a:rPr lang="ru-RU" sz="2800" b="1" dirty="0" smtClean="0">
                <a:solidFill>
                  <a:schemeClr val="tx1"/>
                </a:solidFill>
              </a:rPr>
              <a:t>младшем </a:t>
            </a:r>
            <a:r>
              <a:rPr lang="ru-RU" sz="2800" b="1" dirty="0">
                <a:solidFill>
                  <a:schemeClr val="tx1"/>
                </a:solidFill>
              </a:rPr>
              <a:t>возрасте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25776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1628800"/>
            <a:ext cx="7920879" cy="4497363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err="1"/>
              <a:t>Веракса</a:t>
            </a:r>
            <a:r>
              <a:rPr lang="ru-RU" b="1" dirty="0"/>
              <a:t> Н.Е., </a:t>
            </a:r>
            <a:r>
              <a:rPr lang="ru-RU" b="1" dirty="0" err="1"/>
              <a:t>Галимов</a:t>
            </a:r>
            <a:r>
              <a:rPr lang="ru-RU" b="1" dirty="0"/>
              <a:t> О.Р. «Познавательно-исследовательская деятельность дошкольников  (4-7лет)»/ФГОС, </a:t>
            </a:r>
            <a:endParaRPr lang="ru-RU" b="1" dirty="0" smtClean="0"/>
          </a:p>
          <a:p>
            <a:r>
              <a:rPr lang="ru-RU" b="1" dirty="0"/>
              <a:t>Крашенинников Е.Е. «Развитие познавательных способностей дошкольников. Для занятий с детьми 4-7 лет</a:t>
            </a:r>
            <a:r>
              <a:rPr lang="ru-RU" b="1" dirty="0" smtClean="0"/>
              <a:t>»,</a:t>
            </a:r>
          </a:p>
          <a:p>
            <a:r>
              <a:rPr lang="ru-RU" b="1" dirty="0"/>
              <a:t>Павлова Л.Ю. Сборник дидактических игр по ознакомлению с окружающим миром для занятий  с детьми 4-7 лет</a:t>
            </a:r>
            <a:r>
              <a:rPr lang="ru-RU" b="1" dirty="0" smtClean="0"/>
              <a:t>»</a:t>
            </a:r>
          </a:p>
          <a:p>
            <a:r>
              <a:rPr lang="ru-RU" b="1" dirty="0" err="1"/>
              <a:t>Дыбина</a:t>
            </a:r>
            <a:r>
              <a:rPr lang="ru-RU" b="1" dirty="0"/>
              <a:t> О.В. «Ознакомление с  </a:t>
            </a:r>
            <a:r>
              <a:rPr lang="ru-RU" b="1" dirty="0" smtClean="0"/>
              <a:t>предметным </a:t>
            </a:r>
            <a:r>
              <a:rPr lang="ru-RU" b="1" dirty="0"/>
              <a:t>и социальным окружением</a:t>
            </a:r>
            <a:r>
              <a:rPr lang="ru-RU" b="1" dirty="0" smtClean="0"/>
              <a:t>»,</a:t>
            </a:r>
          </a:p>
          <a:p>
            <a:r>
              <a:rPr lang="ru-RU" b="1" dirty="0" err="1"/>
              <a:t>Соломенникова</a:t>
            </a:r>
            <a:r>
              <a:rPr lang="ru-RU" b="1" dirty="0"/>
              <a:t> О.А. «Ознакомление с природой в детском саду»,</a:t>
            </a:r>
          </a:p>
          <a:p>
            <a:r>
              <a:rPr lang="ru-RU" b="1" dirty="0" smtClean="0"/>
              <a:t>Костюченко</a:t>
            </a:r>
            <a:r>
              <a:rPr lang="ru-RU" b="1" i="1" dirty="0" smtClean="0"/>
              <a:t> </a:t>
            </a:r>
            <a:r>
              <a:rPr lang="ru-RU" b="1" i="1" dirty="0"/>
              <a:t>«</a:t>
            </a:r>
            <a:r>
              <a:rPr lang="ru-RU" b="1" dirty="0"/>
              <a:t>Образовательная деятельность на прогулках. Картотека прогулок на каждый день по программе « От рождения до школы» под ред. Н.Е </a:t>
            </a:r>
            <a:r>
              <a:rPr lang="ru-RU" b="1" dirty="0" err="1"/>
              <a:t>Вераксы</a:t>
            </a:r>
            <a:r>
              <a:rPr lang="ru-RU" b="1" dirty="0"/>
              <a:t>, Т.С. Комаровой М.А. </a:t>
            </a:r>
            <a:r>
              <a:rPr lang="ru-RU" b="1" dirty="0" smtClean="0"/>
              <a:t>Васильевой, </a:t>
            </a:r>
          </a:p>
          <a:p>
            <a:r>
              <a:rPr lang="ru-RU" b="1" dirty="0" err="1" smtClean="0"/>
              <a:t>Веракса</a:t>
            </a:r>
            <a:r>
              <a:rPr lang="ru-RU" b="1" dirty="0" smtClean="0"/>
              <a:t> Н.Е. «Проектная </a:t>
            </a:r>
            <a:r>
              <a:rPr lang="ru-RU" b="1" dirty="0"/>
              <a:t>деятельность в детском саду».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Анализ методической литературы </a:t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в </a:t>
            </a:r>
            <a:r>
              <a:rPr lang="ru-RU" sz="2800" b="1" dirty="0" smtClean="0">
                <a:solidFill>
                  <a:schemeClr val="tx1"/>
                </a:solidFill>
              </a:rPr>
              <a:t>среднем и старшем  </a:t>
            </a:r>
            <a:r>
              <a:rPr lang="ru-RU" sz="2800" b="1" dirty="0">
                <a:solidFill>
                  <a:schemeClr val="tx1"/>
                </a:solidFill>
              </a:rPr>
              <a:t>возрасте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15273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lvl="0" indent="0" algn="ctr">
              <a:buNone/>
            </a:pPr>
            <a:r>
              <a:rPr lang="ru-RU" b="1" dirty="0" smtClean="0"/>
              <a:t>РАННИЙ   ВОЗРАСТ:</a:t>
            </a:r>
          </a:p>
          <a:p>
            <a:pPr lvl="0"/>
            <a:r>
              <a:rPr lang="ru-RU" b="1" dirty="0" smtClean="0"/>
              <a:t>предметная, </a:t>
            </a:r>
          </a:p>
          <a:p>
            <a:pPr lvl="0"/>
            <a:r>
              <a:rPr lang="ru-RU" b="1" dirty="0" smtClean="0"/>
              <a:t>экспериментирование </a:t>
            </a:r>
            <a:r>
              <a:rPr lang="ru-RU" b="1" dirty="0"/>
              <a:t>с материалами и </a:t>
            </a:r>
            <a:r>
              <a:rPr lang="ru-RU" b="1" dirty="0" smtClean="0"/>
              <a:t>веществами</a:t>
            </a:r>
          </a:p>
          <a:p>
            <a:pPr marL="0" lvl="0" indent="0" algn="ctr">
              <a:buNone/>
            </a:pPr>
            <a:r>
              <a:rPr lang="ru-RU" b="1" dirty="0" smtClean="0"/>
              <a:t>ДОШКОЛЬНЫЙ   ВОЗРАСТ: </a:t>
            </a:r>
          </a:p>
          <a:p>
            <a:pPr lvl="0"/>
            <a:r>
              <a:rPr lang="ru-RU" b="1" dirty="0" smtClean="0"/>
              <a:t>познавательно-исследовательская </a:t>
            </a:r>
            <a:r>
              <a:rPr lang="ru-RU" b="1" dirty="0"/>
              <a:t>(исследования объектов и экспериментирование с ними).</a:t>
            </a:r>
          </a:p>
          <a:p>
            <a:r>
              <a:rPr lang="ru-RU" b="1" dirty="0" smtClean="0"/>
              <a:t>Изобразительная –нетрадиционные техники рисования, аппликация (подарки из разных материалов).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Виды </a:t>
            </a:r>
            <a:r>
              <a:rPr lang="ru-RU" sz="2800" b="1" dirty="0">
                <a:solidFill>
                  <a:srgbClr val="7030A0"/>
                </a:solidFill>
              </a:rPr>
              <a:t>деятельности по </a:t>
            </a:r>
            <a:r>
              <a:rPr lang="ru-RU" sz="2800" b="1" dirty="0" smtClean="0">
                <a:solidFill>
                  <a:srgbClr val="7030A0"/>
                </a:solidFill>
              </a:rPr>
              <a:t>возрастам</a:t>
            </a:r>
            <a:r>
              <a:rPr lang="ru-RU" sz="2800" b="1" dirty="0">
                <a:solidFill>
                  <a:srgbClr val="7030A0"/>
                </a:solidFill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согласно Федеральным Государственным Образовательным Стандартам дошкольного образования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270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412776"/>
            <a:ext cx="8136903" cy="518457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 smtClean="0"/>
              <a:t>АНАЛИЗ  СОДЕРЖАНИЯ УГОЛКОВ:</a:t>
            </a:r>
          </a:p>
          <a:p>
            <a:r>
              <a:rPr lang="ru-RU" sz="2000" b="1" dirty="0" smtClean="0"/>
              <a:t>уголок  </a:t>
            </a:r>
            <a:r>
              <a:rPr lang="ru-RU" sz="2000" b="1" dirty="0"/>
              <a:t>природы, </a:t>
            </a:r>
          </a:p>
          <a:p>
            <a:r>
              <a:rPr lang="ru-RU" sz="2000" b="1" dirty="0" smtClean="0"/>
              <a:t> </a:t>
            </a:r>
            <a:r>
              <a:rPr lang="ru-RU" sz="2000" b="1" dirty="0"/>
              <a:t>уголок познавательно-исследовательской деятельности в группах старшего д/в 3.1.3.  центры «вода - песок» в группах раннего и младшего возраста, </a:t>
            </a:r>
          </a:p>
          <a:p>
            <a:r>
              <a:rPr lang="ru-RU" sz="2000" b="1" dirty="0" smtClean="0"/>
              <a:t>уголки  </a:t>
            </a:r>
            <a:r>
              <a:rPr lang="ru-RU" sz="2000" b="1" dirty="0"/>
              <a:t>ФЭМП в д/группах  и дидактические столы в группах раннего возраста</a:t>
            </a:r>
          </a:p>
          <a:p>
            <a:r>
              <a:rPr lang="ru-RU" sz="2000" b="1" dirty="0" smtClean="0"/>
              <a:t>уголок </a:t>
            </a:r>
            <a:r>
              <a:rPr lang="ru-RU" sz="2000" b="1" dirty="0"/>
              <a:t>изобразительной деятельности  (нетрадиционный материал для рисования)</a:t>
            </a:r>
          </a:p>
          <a:p>
            <a:pPr marL="0" indent="0" algn="ctr">
              <a:buNone/>
            </a:pPr>
            <a:r>
              <a:rPr lang="ru-RU" b="1" dirty="0" smtClean="0"/>
              <a:t>НАПРАВЛЕНИЯ ДЕЯТЕЛЬНОСТИ:</a:t>
            </a:r>
          </a:p>
          <a:p>
            <a:pPr lvl="0"/>
            <a:r>
              <a:rPr lang="ru-RU" b="1" dirty="0"/>
              <a:t>Материал на развитие познавательных действий детей;</a:t>
            </a:r>
          </a:p>
          <a:p>
            <a:pPr lvl="0"/>
            <a:r>
              <a:rPr lang="ru-RU" b="1" dirty="0"/>
              <a:t>Материалы на сенсорное развитие (игры на закрепление сенсорных эталонов);</a:t>
            </a:r>
          </a:p>
          <a:p>
            <a:pPr lvl="0"/>
            <a:r>
              <a:rPr lang="ru-RU" b="1" dirty="0"/>
              <a:t>Дидактические игры на познание в целом (развитие психических процессов);</a:t>
            </a:r>
          </a:p>
          <a:p>
            <a:pPr lvl="0"/>
            <a:r>
              <a:rPr lang="ru-RU" b="1" dirty="0"/>
              <a:t>Продукты проектной деятельности в группах старшего дошкольного возраста;</a:t>
            </a: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Смотр </a:t>
            </a:r>
            <a:r>
              <a:rPr lang="ru-RU" sz="2400" b="1" dirty="0">
                <a:solidFill>
                  <a:srgbClr val="7030A0"/>
                </a:solidFill>
              </a:rPr>
              <a:t>- </a:t>
            </a:r>
            <a:r>
              <a:rPr lang="ru-RU" sz="2400" b="1" dirty="0" smtClean="0">
                <a:solidFill>
                  <a:srgbClr val="7030A0"/>
                </a:solidFill>
              </a:rPr>
              <a:t>конкурс </a:t>
            </a:r>
            <a:r>
              <a:rPr lang="ru-RU" sz="2400" b="1" dirty="0">
                <a:solidFill>
                  <a:srgbClr val="7030A0"/>
                </a:solidFill>
              </a:rPr>
              <a:t/>
            </a:r>
            <a:br>
              <a:rPr lang="ru-RU" sz="2400" b="1" dirty="0">
                <a:solidFill>
                  <a:srgbClr val="7030A0"/>
                </a:solidFill>
              </a:rPr>
            </a:br>
            <a:r>
              <a:rPr lang="ru-RU" sz="2400" b="1" dirty="0">
                <a:solidFill>
                  <a:srgbClr val="7030A0"/>
                </a:solidFill>
              </a:rPr>
              <a:t>«Лучшее  оснащение РППС по развитию познавательно-исследовательской деятельности  среди групп ДОУ»</a:t>
            </a:r>
            <a:br>
              <a:rPr lang="ru-RU" sz="2400" b="1" dirty="0">
                <a:solidFill>
                  <a:srgbClr val="7030A0"/>
                </a:solidFill>
              </a:rPr>
            </a:br>
            <a:endParaRPr lang="ru-RU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6345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69</TotalTime>
  <Words>457</Words>
  <Application>Microsoft Office PowerPoint</Application>
  <PresentationFormat>Экран (4:3)</PresentationFormat>
  <Paragraphs>58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МБДОУ «Детский сад№ 134»</vt:lpstr>
      <vt:lpstr>Анализ программы «От рождения до школы»  - задачи ОО «Познавательное развитие»,  (стр. 86 – 92).</vt:lpstr>
      <vt:lpstr>Анализ методической литературы  в раннем возрасте</vt:lpstr>
      <vt:lpstr>Анализ методической литературы  в младшем возрасте</vt:lpstr>
      <vt:lpstr>Анализ методической литературы  в среднем и старшем  возрасте</vt:lpstr>
      <vt:lpstr>Виды деятельности по возрастам согласно Федеральным Государственным Образовательным Стандартам дошкольного образования</vt:lpstr>
      <vt:lpstr>Смотр - конкурс  «Лучшее  оснащение РППС по развитию познавательно-исследовательской деятельности  среди групп ДОУ»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Городское методическое объединение воспитателей старших и подготовительных  к школе групп  11.11.2021 год </dc:title>
  <dc:creator>SAD-N-134</dc:creator>
  <cp:lastModifiedBy>admin</cp:lastModifiedBy>
  <cp:revision>12</cp:revision>
  <dcterms:created xsi:type="dcterms:W3CDTF">2021-11-03T06:14:57Z</dcterms:created>
  <dcterms:modified xsi:type="dcterms:W3CDTF">2022-03-09T14:58:36Z</dcterms:modified>
</cp:coreProperties>
</file>