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0000"/>
    <a:srgbClr val="C80000"/>
    <a:srgbClr val="2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Брошь звезда\Новая папка\slide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49069"/>
          </a:xfrm>
          <a:prstGeom prst="rect">
            <a:avLst/>
          </a:prstGeom>
          <a:noFill/>
        </p:spPr>
      </p:pic>
      <p:pic>
        <p:nvPicPr>
          <p:cNvPr id="6" name="Picture 5" descr="C:\Documents and Settings\user\Рабочий стол\МК РМО 12.04.2021\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420888"/>
            <a:ext cx="5616624" cy="3349376"/>
          </a:xfrm>
          <a:prstGeom prst="rect">
            <a:avLst/>
          </a:prstGeom>
          <a:noFill/>
          <a:ln w="3175">
            <a:solidFill>
              <a:srgbClr val="C00000"/>
            </a:solidFill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979712" y="1196752"/>
            <a:ext cx="5112568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Мастер-класс</a:t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67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8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Брошь «Звезда»</a:t>
            </a:r>
            <a:endParaRPr kumimoji="0" lang="ru-RU" sz="6700" b="1" i="1" u="none" strike="noStrike" kern="1200" cap="none" spc="0" normalizeH="0" baseline="0" noProof="0" dirty="0">
              <a:ln>
                <a:noFill/>
              </a:ln>
              <a:solidFill>
                <a:srgbClr val="C8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372200" y="2564904"/>
            <a:ext cx="2483768" cy="3240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noProof="0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Автор-разработчик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700" b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 smtClean="0">
                <a:solidFill>
                  <a:srgbClr val="5C0000"/>
                </a:solidFill>
                <a:latin typeface="Arial" pitchFamily="34" charset="0"/>
                <a:ea typeface="+mj-ea"/>
                <a:cs typeface="Arial" pitchFamily="34" charset="0"/>
              </a:rPr>
              <a:t>Раимбакиева Майя Мансуровна,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700" b="1" dirty="0">
              <a:solidFill>
                <a:srgbClr val="5C000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solidFill>
                  <a:srgbClr val="5C0000"/>
                </a:solidFill>
                <a:latin typeface="Arial" pitchFamily="34" charset="0"/>
                <a:ea typeface="+mj-ea"/>
                <a:cs typeface="Arial" pitchFamily="34" charset="0"/>
              </a:rPr>
              <a:t>педагог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solidFill>
                  <a:srgbClr val="5C0000"/>
                </a:solidFill>
                <a:latin typeface="Arial" pitchFamily="34" charset="0"/>
                <a:ea typeface="+mj-ea"/>
                <a:cs typeface="Arial" pitchFamily="34" charset="0"/>
              </a:rPr>
              <a:t>дополнительного образования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solidFill>
                  <a:srgbClr val="5C0000"/>
                </a:solidFill>
                <a:latin typeface="Arial" pitchFamily="34" charset="0"/>
                <a:ea typeface="+mj-ea"/>
                <a:cs typeface="Arial" pitchFamily="34" charset="0"/>
              </a:rPr>
              <a:t>МАУ ДО «Спектр». </a:t>
            </a:r>
          </a:p>
        </p:txBody>
      </p:sp>
      <p:sp>
        <p:nvSpPr>
          <p:cNvPr id="8" name="Заголовок 1"/>
          <p:cNvSpPr>
            <a:spLocks noGrp="1"/>
          </p:cNvSpPr>
          <p:nvPr/>
        </p:nvSpPr>
        <p:spPr>
          <a:xfrm>
            <a:off x="3635896" y="5957586"/>
            <a:ext cx="241176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5C0000"/>
                </a:solidFill>
                <a:latin typeface="Arial" pitchFamily="34" charset="0"/>
                <a:cs typeface="Arial" pitchFamily="34" charset="0"/>
              </a:rPr>
              <a:t>Новоаганск 2021г.</a:t>
            </a:r>
            <a:endParaRPr lang="ru-RU" sz="1600" b="1" dirty="0">
              <a:solidFill>
                <a:srgbClr val="5C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Рабочий стол\Брошь звезда\Новая папка\slide-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933056"/>
            <a:ext cx="8280920" cy="2520280"/>
          </a:xfrm>
        </p:spPr>
        <p:txBody>
          <a:bodyPr>
            <a:noAutofit/>
          </a:bodyPr>
          <a:lstStyle/>
          <a:p>
            <a:pPr marL="457200" indent="-457200" algn="l">
              <a:buFont typeface="Wingdings" pitchFamily="2" charset="2"/>
              <a:buChar char="ü"/>
            </a:pPr>
            <a:r>
              <a:rPr lang="ru-RU" sz="1900" b="1" dirty="0" smtClean="0">
                <a:solidFill>
                  <a:srgbClr val="5C0000"/>
                </a:solidFill>
                <a:latin typeface="Arial" pitchFamily="34" charset="0"/>
                <a:cs typeface="Arial" pitchFamily="34" charset="0"/>
              </a:rPr>
              <a:t>Основа для броши (картон или пластик),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sz="1900" b="1" dirty="0" smtClean="0">
                <a:solidFill>
                  <a:srgbClr val="5C0000"/>
                </a:solidFill>
                <a:latin typeface="Arial" pitchFamily="34" charset="0"/>
                <a:cs typeface="Arial" pitchFamily="34" charset="0"/>
              </a:rPr>
              <a:t>пуговицы (бусины, бисер, стразы), 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sz="1900" b="1" dirty="0" smtClean="0">
                <a:solidFill>
                  <a:srgbClr val="5C0000"/>
                </a:solidFill>
                <a:latin typeface="Arial" pitchFamily="34" charset="0"/>
                <a:cs typeface="Arial" pitchFamily="34" charset="0"/>
              </a:rPr>
              <a:t>клей ПВА, две емкости для клея, 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sz="1900" b="1" dirty="0" smtClean="0">
                <a:solidFill>
                  <a:srgbClr val="5C0000"/>
                </a:solidFill>
                <a:latin typeface="Arial" pitchFamily="34" charset="0"/>
                <a:cs typeface="Arial" pitchFamily="34" charset="0"/>
              </a:rPr>
              <a:t>акриловые краски,  кисточки,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sz="1900" b="1" dirty="0" smtClean="0">
                <a:solidFill>
                  <a:srgbClr val="5C0000"/>
                </a:solidFill>
                <a:latin typeface="Arial" pitchFamily="34" charset="0"/>
                <a:cs typeface="Arial" pitchFamily="34" charset="0"/>
              </a:rPr>
              <a:t>игла (для точечного нанесения клея),</a:t>
            </a:r>
          </a:p>
          <a:p>
            <a:pPr marL="457200" indent="-457200" algn="l">
              <a:buFont typeface="Wingdings" pitchFamily="2" charset="2"/>
              <a:buChar char="ü"/>
            </a:pPr>
            <a:r>
              <a:rPr lang="ru-RU" sz="1900" b="1" dirty="0" smtClean="0">
                <a:solidFill>
                  <a:srgbClr val="5C0000"/>
                </a:solidFill>
                <a:latin typeface="Arial" pitchFamily="34" charset="0"/>
                <a:cs typeface="Arial" pitchFamily="34" charset="0"/>
              </a:rPr>
              <a:t>фурнитура для броши (булавка).</a:t>
            </a:r>
            <a:endParaRPr lang="ru-RU" sz="1900" b="1" dirty="0">
              <a:solidFill>
                <a:srgbClr val="5C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 descr="C:\Documents and Settings\user\Мои документы\Downloads\IMG_20210510_14405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76672"/>
            <a:ext cx="5400600" cy="31683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16216" y="1772816"/>
            <a:ext cx="2411760" cy="1512168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Для работы понадобятся:</a:t>
            </a:r>
            <a:endParaRPr lang="ru-RU" sz="2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Брошь звезда\Новая папка\slide-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Documents and Settings\user\Рабочий стол\МК РМО 12.04.2021\IMG_20210507_1340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3549560" cy="3600400"/>
          </a:xfrm>
          <a:prstGeom prst="rect">
            <a:avLst/>
          </a:prstGeom>
          <a:noFill/>
        </p:spPr>
      </p:pic>
      <p:pic>
        <p:nvPicPr>
          <p:cNvPr id="5123" name="Picture 3" descr="C:\Documents and Settings\user\Рабочий стол\МК РМО 12.04.2021\IMG_20210507_13435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548680"/>
            <a:ext cx="3456384" cy="3514891"/>
          </a:xfrm>
          <a:prstGeom prst="rect">
            <a:avLst/>
          </a:prstGeom>
          <a:noFill/>
        </p:spPr>
      </p:pic>
      <p:sp>
        <p:nvSpPr>
          <p:cNvPr id="6" name="Текст 2"/>
          <p:cNvSpPr>
            <a:spLocks noGrp="1"/>
          </p:cNvSpPr>
          <p:nvPr>
            <p:ph type="body" idx="1"/>
          </p:nvPr>
        </p:nvSpPr>
        <p:spPr>
          <a:xfrm>
            <a:off x="683568" y="4437112"/>
            <a:ext cx="7772400" cy="1500187"/>
          </a:xfrm>
        </p:spPr>
        <p:txBody>
          <a:bodyPr anchor="t"/>
          <a:lstStyle/>
          <a:p>
            <a:pPr marL="530225" indent="-354013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5C0000"/>
                </a:solidFill>
                <a:latin typeface="Arial" pitchFamily="34" charset="0"/>
                <a:cs typeface="Arial" pitchFamily="34" charset="0"/>
              </a:rPr>
              <a:t>На картоне нарисовать форму основы или перерисовать шаблон будущего изделия. </a:t>
            </a:r>
          </a:p>
          <a:p>
            <a:pPr marL="530225" indent="-354013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5C0000"/>
                </a:solidFill>
                <a:latin typeface="Arial" pitchFamily="34" charset="0"/>
                <a:cs typeface="Arial" pitchFamily="34" charset="0"/>
              </a:rPr>
              <a:t>Вырезать форму.</a:t>
            </a:r>
            <a:endParaRPr lang="ru-RU" b="1" dirty="0">
              <a:solidFill>
                <a:srgbClr val="5C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Брошь звезда\Новая папка\slide-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Documents and Settings\user\Рабочий стол\МК РМО 12.04.2021\IMG_20210507_1440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260648"/>
            <a:ext cx="3744416" cy="2808312"/>
          </a:xfrm>
          <a:prstGeom prst="rect">
            <a:avLst/>
          </a:prstGeom>
          <a:noFill/>
        </p:spPr>
      </p:pic>
      <p:pic>
        <p:nvPicPr>
          <p:cNvPr id="6147" name="Picture 3" descr="C:\Documents and Settings\user\Рабочий стол\МК РМО 12.04.2021\IMG_20210507_1453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3532" y="260648"/>
            <a:ext cx="3918575" cy="2808312"/>
          </a:xfrm>
          <a:prstGeom prst="rect">
            <a:avLst/>
          </a:prstGeom>
          <a:noFill/>
        </p:spPr>
      </p:pic>
      <p:pic>
        <p:nvPicPr>
          <p:cNvPr id="7" name="Picture 2" descr="C:\Documents and Settings\user\Рабочий стол\МК РМО 12.04.2021\IMG_20210507_14380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212976"/>
            <a:ext cx="3744416" cy="3233814"/>
          </a:xfrm>
          <a:prstGeom prst="rect">
            <a:avLst/>
          </a:prstGeom>
          <a:noFill/>
        </p:spPr>
      </p:pic>
      <p:sp>
        <p:nvSpPr>
          <p:cNvPr id="8" name="Текст 2"/>
          <p:cNvSpPr>
            <a:spLocks noGrp="1"/>
          </p:cNvSpPr>
          <p:nvPr>
            <p:ph type="body" idx="1"/>
          </p:nvPr>
        </p:nvSpPr>
        <p:spPr>
          <a:xfrm>
            <a:off x="4355976" y="3645024"/>
            <a:ext cx="4464496" cy="2808312"/>
          </a:xfrm>
        </p:spPr>
        <p:txBody>
          <a:bodyPr anchor="t"/>
          <a:lstStyle/>
          <a:p>
            <a:endParaRPr lang="ru-RU" dirty="0" smtClean="0"/>
          </a:p>
          <a:p>
            <a:pPr marL="354013" indent="-265113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5C0000"/>
                </a:solidFill>
                <a:latin typeface="Arial" pitchFamily="34" charset="0"/>
                <a:cs typeface="Arial" pitchFamily="34" charset="0"/>
              </a:rPr>
              <a:t>Разлить клей в стаканчики, добавить в клей краску и смешать.</a:t>
            </a:r>
          </a:p>
          <a:p>
            <a:pPr marL="354013" indent="-265113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5C0000"/>
                </a:solidFill>
                <a:latin typeface="Arial" pitchFamily="34" charset="0"/>
                <a:cs typeface="Arial" pitchFamily="34" charset="0"/>
              </a:rPr>
              <a:t>Раскрасить основу для броши с двух сторон.</a:t>
            </a:r>
            <a:endParaRPr lang="ru-RU" b="1" dirty="0">
              <a:solidFill>
                <a:srgbClr val="5C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Брошь звезда\Новая папка\slide-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1" name="Picture 3" descr="C:\Documents and Settings\user\Рабочий стол\МК РМО 12.04.2021\IMG_20210507_15061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7020272" cy="4464496"/>
          </a:xfrm>
          <a:prstGeom prst="rect">
            <a:avLst/>
          </a:prstGeom>
          <a:noFill/>
        </p:spPr>
      </p:pic>
      <p:sp>
        <p:nvSpPr>
          <p:cNvPr id="6" name="Текст 2"/>
          <p:cNvSpPr>
            <a:spLocks noGrp="1"/>
          </p:cNvSpPr>
          <p:nvPr>
            <p:ph type="body" idx="1"/>
          </p:nvPr>
        </p:nvSpPr>
        <p:spPr>
          <a:xfrm>
            <a:off x="611560" y="4797152"/>
            <a:ext cx="7772400" cy="1500187"/>
          </a:xfrm>
        </p:spPr>
        <p:txBody>
          <a:bodyPr anchor="t">
            <a:normAutofit fontScale="92500" lnSpcReduction="10000"/>
          </a:bodyPr>
          <a:lstStyle/>
          <a:p>
            <a:pPr marL="530225" indent="-354013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5C0000"/>
                </a:solidFill>
                <a:latin typeface="Arial" pitchFamily="34" charset="0"/>
                <a:cs typeface="Arial" pitchFamily="34" charset="0"/>
              </a:rPr>
              <a:t>Разложить пуговицы на заготовке. После того, как вы определились с месторасположением пуговиц, начинайте их приклеивать.</a:t>
            </a:r>
          </a:p>
          <a:p>
            <a:pPr marL="530225" indent="-354013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5C0000"/>
                </a:solidFill>
                <a:latin typeface="Arial" pitchFamily="34" charset="0"/>
                <a:cs typeface="Arial" pitchFamily="34" charset="0"/>
              </a:rPr>
              <a:t>В дополнение к пуговицам можно использовать бисер, бусины, стразы. </a:t>
            </a:r>
            <a:endParaRPr lang="ru-RU" b="1" dirty="0">
              <a:solidFill>
                <a:srgbClr val="5C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Брошь звезда\Новая папка\slide-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C:\Documents and Settings\user\Рабочий стол\МК РМО 12.04.2021\IMG_20210507_15090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4608512" cy="3672408"/>
          </a:xfrm>
          <a:prstGeom prst="rect">
            <a:avLst/>
          </a:prstGeom>
          <a:noFill/>
        </p:spPr>
      </p:pic>
      <p:pic>
        <p:nvPicPr>
          <p:cNvPr id="8195" name="Picture 3" descr="C:\Documents and Settings\user\Рабочий стол\МК РМО 12.04.2021\IMG_20210507_15091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4504" y="332656"/>
            <a:ext cx="3704588" cy="3672408"/>
          </a:xfrm>
          <a:prstGeom prst="rect">
            <a:avLst/>
          </a:prstGeom>
          <a:noFill/>
        </p:spPr>
      </p:pic>
      <p:sp>
        <p:nvSpPr>
          <p:cNvPr id="6" name="Текст 2"/>
          <p:cNvSpPr>
            <a:spLocks noGrp="1"/>
          </p:cNvSpPr>
          <p:nvPr>
            <p:ph type="body" idx="1"/>
          </p:nvPr>
        </p:nvSpPr>
        <p:spPr>
          <a:xfrm>
            <a:off x="683568" y="4437112"/>
            <a:ext cx="7772400" cy="1500187"/>
          </a:xfrm>
        </p:spPr>
        <p:txBody>
          <a:bodyPr anchor="t"/>
          <a:lstStyle/>
          <a:p>
            <a:pPr marL="530225" indent="-354013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5C0000"/>
                </a:solidFill>
                <a:latin typeface="Arial" pitchFamily="34" charset="0"/>
                <a:cs typeface="Arial" pitchFamily="34" charset="0"/>
              </a:rPr>
              <a:t>После того как брошь будет готова, с обратной стороны изделия приклеить фурнитуру (булавку).</a:t>
            </a:r>
            <a:endParaRPr lang="ru-RU" b="1" dirty="0">
              <a:solidFill>
                <a:srgbClr val="5C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Брошь звезда\Новая папка\slide-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 descr="C:\Documents and Settings\user\Рабочий стол\МК РМО 12.04.2021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5225398" cy="60486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7" name="Текст 2"/>
          <p:cNvSpPr>
            <a:spLocks noGrp="1"/>
          </p:cNvSpPr>
          <p:nvPr>
            <p:ph type="body" idx="1"/>
          </p:nvPr>
        </p:nvSpPr>
        <p:spPr>
          <a:xfrm>
            <a:off x="6012160" y="1916832"/>
            <a:ext cx="2731840" cy="2592288"/>
          </a:xfrm>
        </p:spPr>
        <p:txBody>
          <a:bodyPr anchor="t">
            <a:normAutofit/>
          </a:bodyPr>
          <a:lstStyle/>
          <a:p>
            <a:pPr marL="530225" indent="-354013"/>
            <a:r>
              <a:rPr lang="ru-RU" sz="4400" b="1" dirty="0" smtClean="0">
                <a:solidFill>
                  <a:srgbClr val="C80000"/>
                </a:solidFill>
                <a:latin typeface="Arial" pitchFamily="34" charset="0"/>
                <a:cs typeface="Arial" pitchFamily="34" charset="0"/>
              </a:rPr>
              <a:t>Брошь</a:t>
            </a:r>
          </a:p>
          <a:p>
            <a:pPr marL="530225" indent="-354013"/>
            <a:r>
              <a:rPr lang="ru-RU" sz="4400" b="1" dirty="0" smtClean="0">
                <a:solidFill>
                  <a:srgbClr val="C80000"/>
                </a:solidFill>
                <a:latin typeface="Arial" pitchFamily="34" charset="0"/>
                <a:cs typeface="Arial" pitchFamily="34" charset="0"/>
              </a:rPr>
              <a:t>готова!</a:t>
            </a:r>
            <a:endParaRPr lang="ru-RU" sz="4400" b="1" dirty="0">
              <a:solidFill>
                <a:srgbClr val="C8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user\Рабочий стол\Брошь звезда\unnamed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5157192"/>
            <a:ext cx="2699792" cy="12075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Брошь звезда\Новая папка\slide-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Documents and Settings\user\Рабочий стол\Брошь звезда\ВК\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2313180" cy="3084240"/>
          </a:xfrm>
          <a:prstGeom prst="rect">
            <a:avLst/>
          </a:prstGeom>
          <a:noFill/>
        </p:spPr>
      </p:pic>
      <p:pic>
        <p:nvPicPr>
          <p:cNvPr id="3075" name="Picture 3" descr="C:\Documents and Settings\user\Рабочий стол\Брошь звезда\ВК\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32656"/>
            <a:ext cx="2304256" cy="3072341"/>
          </a:xfrm>
          <a:prstGeom prst="rect">
            <a:avLst/>
          </a:prstGeom>
          <a:noFill/>
        </p:spPr>
      </p:pic>
      <p:pic>
        <p:nvPicPr>
          <p:cNvPr id="3076" name="Picture 4" descr="C:\Documents and Settings\user\Рабочий стол\Брошь звезда\ВК\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32656"/>
            <a:ext cx="2474457" cy="3024336"/>
          </a:xfrm>
          <a:prstGeom prst="rect">
            <a:avLst/>
          </a:prstGeom>
          <a:noFill/>
        </p:spPr>
      </p:pic>
      <p:pic>
        <p:nvPicPr>
          <p:cNvPr id="3077" name="Picture 5" descr="C:\Documents and Settings\user\Рабочий стол\Брошь звезда\ВК\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861048"/>
            <a:ext cx="2376264" cy="2688299"/>
          </a:xfrm>
          <a:prstGeom prst="rect">
            <a:avLst/>
          </a:prstGeom>
          <a:noFill/>
        </p:spPr>
      </p:pic>
      <p:pic>
        <p:nvPicPr>
          <p:cNvPr id="3078" name="Picture 6" descr="C:\Documents and Settings\user\Рабочий стол\Брошь звезда\ВК\IMG_20210422_14420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861048"/>
            <a:ext cx="2280253" cy="2736304"/>
          </a:xfrm>
          <a:prstGeom prst="rect">
            <a:avLst/>
          </a:prstGeom>
          <a:noFill/>
        </p:spPr>
      </p:pic>
      <p:pic>
        <p:nvPicPr>
          <p:cNvPr id="3079" name="Picture 7" descr="C:\Documents and Settings\user\Рабочий стол\Док\2020-2021\Фото детей\9 мая\Брошь Звезда\IMG_20210425_105812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861048"/>
            <a:ext cx="2448272" cy="2688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Documents and Settings\user\Рабочий стол\Брошь звезда\Новая папка\slide-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Documents and Settings\user\Рабочий стол\Брошь звезда\ВК\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4460992" cy="453650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2052" name="Picture 4" descr="C:\Documents and Settings\user\Рабочий стол\Брошь звезда\ВК\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908720"/>
            <a:ext cx="3726414" cy="4536504"/>
          </a:xfrm>
          <a:prstGeom prst="rect">
            <a:avLst/>
          </a:prstGeom>
          <a:noFill/>
          <a:ln w="3175">
            <a:solidFill>
              <a:srgbClr val="C8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148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Тема Office</vt:lpstr>
      <vt:lpstr>Презентация PowerPoint</vt:lpstr>
      <vt:lpstr>Для работы понадобятся: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№3</dc:creator>
  <cp:lastModifiedBy>№3</cp:lastModifiedBy>
  <cp:revision>39</cp:revision>
  <dcterms:modified xsi:type="dcterms:W3CDTF">2022-04-22T06:51:43Z</dcterms:modified>
</cp:coreProperties>
</file>