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0" r:id="rId1"/>
  </p:sldMasterIdLst>
  <p:notesMasterIdLst>
    <p:notesMasterId r:id="rId22"/>
  </p:notesMasterIdLst>
  <p:handoutMasterIdLst>
    <p:handoutMasterId r:id="rId2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76" r:id="rId8"/>
    <p:sldId id="275" r:id="rId9"/>
    <p:sldId id="274" r:id="rId10"/>
    <p:sldId id="262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63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86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4AE72A-25BD-43BB-A496-B6AE2B2C78DE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2ED048-D5AA-4F49-BFF3-F14250081D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253088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BFB250-E4FC-4E59-B277-1140BEC561F6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A10A48-FC26-47BE-8EF5-AACE842E86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475285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A10A48-FC26-47BE-8EF5-AACE842E86DC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662521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764704"/>
            <a:ext cx="7772400" cy="1470025"/>
          </a:xfrm>
        </p:spPr>
        <p:txBody>
          <a:bodyPr>
            <a:normAutofit/>
          </a:bodyPr>
          <a:lstStyle/>
          <a:p>
            <a:r>
              <a:rPr lang="ru-RU" sz="8000" dirty="0" smtClean="0">
                <a:solidFill>
                  <a:srgbClr val="C00000"/>
                </a:solidFill>
                <a:latin typeface="Bookman Old Style" pitchFamily="18" charset="0"/>
              </a:rPr>
              <a:t>10 декабря</a:t>
            </a:r>
            <a:endParaRPr lang="ru-RU" sz="8000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2276872"/>
            <a:ext cx="6400800" cy="3312368"/>
          </a:xfrm>
        </p:spPr>
        <p:txBody>
          <a:bodyPr>
            <a:normAutofit/>
          </a:bodyPr>
          <a:lstStyle/>
          <a:p>
            <a:r>
              <a:rPr lang="ru-RU" sz="4400" i="1" dirty="0" smtClean="0">
                <a:solidFill>
                  <a:schemeClr val="tx1"/>
                </a:solidFill>
                <a:latin typeface="Bookman Old Style" pitchFamily="18" charset="0"/>
              </a:rPr>
              <a:t>День рождения</a:t>
            </a:r>
          </a:p>
          <a:p>
            <a:r>
              <a:rPr lang="ru-RU" sz="4400" i="1" dirty="0" smtClean="0">
                <a:solidFill>
                  <a:schemeClr val="tx1"/>
                </a:solidFill>
                <a:latin typeface="Bookman Old Style" pitchFamily="18" charset="0"/>
              </a:rPr>
              <a:t> Ханты-Мансийского </a:t>
            </a:r>
            <a:r>
              <a:rPr lang="ru-RU" sz="4400" i="1" smtClean="0">
                <a:solidFill>
                  <a:schemeClr val="tx1"/>
                </a:solidFill>
                <a:latin typeface="Bookman Old Style" pitchFamily="18" charset="0"/>
              </a:rPr>
              <a:t>автономного Округа </a:t>
            </a:r>
            <a:endParaRPr lang="ru-RU" sz="4400" i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21843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124744"/>
            <a:ext cx="7620000" cy="53221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755576" y="332656"/>
            <a:ext cx="80648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ЮРТА. ЖИЛИЩЕ. </a:t>
            </a:r>
            <a:endParaRPr lang="ru-RU" sz="5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13912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88640"/>
            <a:ext cx="6965245" cy="1202485"/>
          </a:xfrm>
        </p:spPr>
        <p:txBody>
          <a:bodyPr/>
          <a:lstStyle/>
          <a:p>
            <a:r>
              <a:rPr lang="ru-RU" u="sng" dirty="0" smtClean="0">
                <a:solidFill>
                  <a:srgbClr val="C00000"/>
                </a:solidFill>
              </a:rPr>
              <a:t>Герб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196752"/>
            <a:ext cx="4536504" cy="4968552"/>
          </a:xfrm>
        </p:spPr>
      </p:pic>
    </p:spTree>
    <p:extLst>
      <p:ext uri="{BB962C8B-B14F-4D97-AF65-F5344CB8AC3E}">
        <p14:creationId xmlns="" xmlns:p14="http://schemas.microsoft.com/office/powerpoint/2010/main" val="1633183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88640"/>
            <a:ext cx="6965245" cy="1202485"/>
          </a:xfrm>
        </p:spPr>
        <p:txBody>
          <a:bodyPr/>
          <a:lstStyle/>
          <a:p>
            <a:r>
              <a:rPr lang="ru-RU" u="sng" dirty="0" smtClean="0">
                <a:solidFill>
                  <a:srgbClr val="C00000"/>
                </a:solidFill>
              </a:rPr>
              <a:t>Флаг</a:t>
            </a:r>
            <a:endParaRPr lang="ru-RU" u="sng" dirty="0">
              <a:solidFill>
                <a:srgbClr val="C0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7" y="1412776"/>
            <a:ext cx="7272808" cy="4248472"/>
          </a:xfrm>
        </p:spPr>
      </p:pic>
    </p:spTree>
    <p:extLst>
      <p:ext uri="{BB962C8B-B14F-4D97-AF65-F5344CB8AC3E}">
        <p14:creationId xmlns="" xmlns:p14="http://schemas.microsoft.com/office/powerpoint/2010/main" val="3785936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60648"/>
            <a:ext cx="6965245" cy="1202485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Чем славится наш округ?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700808"/>
            <a:ext cx="3528392" cy="4608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598e5699f728e06daac0a3c869f5dcf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67544" y="1628800"/>
            <a:ext cx="3554686" cy="47251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811794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332656"/>
            <a:ext cx="6965245" cy="1202485"/>
          </a:xfrm>
        </p:spPr>
        <p:txBody>
          <a:bodyPr/>
          <a:lstStyle/>
          <a:p>
            <a:r>
              <a:rPr lang="ru-RU" dirty="0">
                <a:solidFill>
                  <a:srgbClr val="C00000"/>
                </a:solidFill>
              </a:rPr>
              <a:t>Чем славится наш округ?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5" y="1484784"/>
            <a:ext cx="6840760" cy="43924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361504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60648"/>
            <a:ext cx="6965245" cy="1202485"/>
          </a:xfrm>
        </p:spPr>
        <p:txBody>
          <a:bodyPr/>
          <a:lstStyle/>
          <a:p>
            <a:r>
              <a:rPr lang="ru-RU" dirty="0">
                <a:solidFill>
                  <a:srgbClr val="C00000"/>
                </a:solidFill>
              </a:rPr>
              <a:t>Чем славится наш округ?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484784"/>
            <a:ext cx="3816424" cy="4536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484784"/>
            <a:ext cx="3384376" cy="4536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505554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332656"/>
            <a:ext cx="6965245" cy="1202485"/>
          </a:xfrm>
        </p:spPr>
        <p:txBody>
          <a:bodyPr/>
          <a:lstStyle/>
          <a:p>
            <a:r>
              <a:rPr lang="ru-RU" dirty="0">
                <a:solidFill>
                  <a:srgbClr val="C00000"/>
                </a:solidFill>
              </a:rPr>
              <a:t>Чем славится наш округ?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628800"/>
            <a:ext cx="4165476" cy="43204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1628800"/>
            <a:ext cx="2952328" cy="43204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116486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332656"/>
            <a:ext cx="6965245" cy="986461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Животные нашего края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5" y="1340768"/>
            <a:ext cx="4464496" cy="259228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3933056"/>
            <a:ext cx="4464496" cy="235800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1340767"/>
            <a:ext cx="3347864" cy="495029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67599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0"/>
            <a:ext cx="6965245" cy="1202485"/>
          </a:xfrm>
        </p:spPr>
        <p:txBody>
          <a:bodyPr/>
          <a:lstStyle/>
          <a:p>
            <a:r>
              <a:rPr lang="ru-RU" dirty="0">
                <a:solidFill>
                  <a:srgbClr val="C00000"/>
                </a:solidFill>
              </a:rPr>
              <a:t>Животные нашего края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196752"/>
            <a:ext cx="3603625" cy="508061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3501008"/>
            <a:ext cx="3995936" cy="277635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1196752"/>
            <a:ext cx="3995936" cy="250355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93669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332656"/>
            <a:ext cx="6965245" cy="1202485"/>
          </a:xfrm>
        </p:spPr>
        <p:txBody>
          <a:bodyPr/>
          <a:lstStyle/>
          <a:p>
            <a:r>
              <a:rPr lang="ru-RU" dirty="0">
                <a:solidFill>
                  <a:srgbClr val="C00000"/>
                </a:solidFill>
              </a:rPr>
              <a:t>Животные нашего края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484784"/>
            <a:ext cx="7272807" cy="4824536"/>
          </a:xfrm>
        </p:spPr>
      </p:pic>
    </p:spTree>
    <p:extLst>
      <p:ext uri="{BB962C8B-B14F-4D97-AF65-F5344CB8AC3E}">
        <p14:creationId xmlns="" xmlns:p14="http://schemas.microsoft.com/office/powerpoint/2010/main" val="3621068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908720"/>
            <a:ext cx="6965245" cy="1202485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C00000"/>
                </a:solidFill>
              </a:rPr>
              <a:t>10 декабря 1930 </a:t>
            </a:r>
            <a:r>
              <a:rPr lang="ru-RU" dirty="0" smtClean="0">
                <a:solidFill>
                  <a:srgbClr val="C00000"/>
                </a:solidFill>
              </a:rPr>
              <a:t>года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sz="3100" dirty="0" smtClean="0"/>
              <a:t>образован </a:t>
            </a:r>
            <a:r>
              <a:rPr lang="ru-RU" sz="3100" i="1" dirty="0" smtClean="0"/>
              <a:t>Остяко-Вогульский</a:t>
            </a:r>
            <a:r>
              <a:rPr lang="ru-RU" sz="3100" dirty="0" smtClean="0"/>
              <a:t> национальный округ</a:t>
            </a:r>
            <a:endParaRPr lang="ru-RU" sz="31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2276872"/>
            <a:ext cx="7143750" cy="4362450"/>
          </a:xfrm>
        </p:spPr>
      </p:pic>
    </p:spTree>
    <p:extLst>
      <p:ext uri="{BB962C8B-B14F-4D97-AF65-F5344CB8AC3E}">
        <p14:creationId xmlns="" xmlns:p14="http://schemas.microsoft.com/office/powerpoint/2010/main" val="3922568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15616" y="260648"/>
            <a:ext cx="6965245" cy="1202485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Береги свой дом!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340768"/>
            <a:ext cx="7056784" cy="4680520"/>
          </a:xfrm>
        </p:spPr>
      </p:pic>
    </p:spTree>
    <p:extLst>
      <p:ext uri="{BB962C8B-B14F-4D97-AF65-F5344CB8AC3E}">
        <p14:creationId xmlns="" xmlns:p14="http://schemas.microsoft.com/office/powerpoint/2010/main" val="1433500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34076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2003 год – 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sz="3100" i="1" dirty="0" smtClean="0"/>
              <a:t>Ханты-Мансийский автономный округ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2564904"/>
            <a:ext cx="4896543" cy="2860377"/>
          </a:xfrm>
        </p:spPr>
      </p:pic>
    </p:spTree>
    <p:extLst>
      <p:ext uri="{BB962C8B-B14F-4D97-AF65-F5344CB8AC3E}">
        <p14:creationId xmlns="" xmlns:p14="http://schemas.microsoft.com/office/powerpoint/2010/main" val="590309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0"/>
            <a:ext cx="6965245" cy="1202485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Почему так называется?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15616" y="1124744"/>
            <a:ext cx="2939521" cy="820208"/>
          </a:xfrm>
        </p:spPr>
        <p:txBody>
          <a:bodyPr>
            <a:noAutofit/>
          </a:bodyPr>
          <a:lstStyle/>
          <a:p>
            <a:r>
              <a:rPr lang="ru-RU" sz="4800" i="1" dirty="0" smtClean="0"/>
              <a:t>Ханты</a:t>
            </a:r>
            <a:endParaRPr lang="ru-RU" sz="4800" i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88024" y="1124744"/>
            <a:ext cx="2944368" cy="822960"/>
          </a:xfrm>
        </p:spPr>
        <p:txBody>
          <a:bodyPr>
            <a:normAutofit/>
          </a:bodyPr>
          <a:lstStyle/>
          <a:p>
            <a:r>
              <a:rPr lang="ru-RU" sz="4400" i="1" dirty="0" smtClean="0"/>
              <a:t>Манси</a:t>
            </a:r>
            <a:endParaRPr lang="ru-RU" sz="4400" i="1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988840"/>
            <a:ext cx="7632848" cy="4248472"/>
          </a:xfrm>
        </p:spPr>
      </p:pic>
    </p:spTree>
    <p:extLst>
      <p:ext uri="{BB962C8B-B14F-4D97-AF65-F5344CB8AC3E}">
        <p14:creationId xmlns="" xmlns:p14="http://schemas.microsoft.com/office/powerpoint/2010/main" val="3680506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196752"/>
            <a:ext cx="7632848" cy="53285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TextBox 3"/>
          <p:cNvSpPr txBox="1"/>
          <p:nvPr/>
        </p:nvSpPr>
        <p:spPr>
          <a:xfrm>
            <a:off x="1115616" y="548680"/>
            <a:ext cx="62646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НАЦИОНАЛЬНЫЕ НАРЯДЫ</a:t>
            </a:r>
            <a:endParaRPr lang="ru-RU" sz="32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99939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052736"/>
            <a:ext cx="7620000" cy="56166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755576" y="692696"/>
            <a:ext cx="79692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ОЛЕНЬЯ УПРЯЖКА –ЭТО  ТРАСПОРТ И ВИД СПОРТА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90155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sentstory.ru/wa-data/public/site/img/%D0%AF%D0%BA%D1%83%D1%82%D0%B8%D1%8F%20101%20%D0%BE%D0%BB%D0%B5%D0%BD%D1%8C%D1%8F%20%D1%83%D0%BF%D1%80%D1%8F%D0%B6%D0%BA%D0%B0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124744"/>
            <a:ext cx="8572500" cy="55614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683568" y="620688"/>
            <a:ext cx="79928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ПОДГОТОВКА К СОРЕВНОВАНИЯМ.</a:t>
            </a:r>
            <a:endParaRPr lang="ru-RU" sz="32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55837625_374987037708474_2221349476959217549_n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99592" y="1289720"/>
            <a:ext cx="7632848" cy="5568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1043608" y="620688"/>
            <a:ext cx="74888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ОЛЕНЬЯ ФЕРМА. ЗАГОН. </a:t>
            </a:r>
            <a:endParaRPr lang="ru-RU" sz="3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56138706_1028681361257727_6682422418622716874_n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259632" y="1241376"/>
            <a:ext cx="6858000" cy="56166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611560" y="620688"/>
            <a:ext cx="7920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ОЛЕНЬЯ ФЕРМА. САМЦЫ ОЛЕНЕЙ </a:t>
            </a:r>
            <a:endParaRPr lang="ru-RU" sz="3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168</TotalTime>
  <Words>85</Words>
  <Application>Microsoft Office PowerPoint</Application>
  <PresentationFormat>Экран (4:3)</PresentationFormat>
  <Paragraphs>25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Поток</vt:lpstr>
      <vt:lpstr>10 декабря</vt:lpstr>
      <vt:lpstr>10 декабря 1930 года образован Остяко-Вогульский национальный округ</vt:lpstr>
      <vt:lpstr>2003 год –  Ханты-Мансийский автономный округ </vt:lpstr>
      <vt:lpstr>Почему так называется?</vt:lpstr>
      <vt:lpstr>Слайд 5</vt:lpstr>
      <vt:lpstr>Слайд 6</vt:lpstr>
      <vt:lpstr>Слайд 7</vt:lpstr>
      <vt:lpstr>Слайд 8</vt:lpstr>
      <vt:lpstr>Слайд 9</vt:lpstr>
      <vt:lpstr>Слайд 10</vt:lpstr>
      <vt:lpstr>Герб </vt:lpstr>
      <vt:lpstr>Флаг</vt:lpstr>
      <vt:lpstr>Чем славится наш округ?</vt:lpstr>
      <vt:lpstr>Чем славится наш округ?</vt:lpstr>
      <vt:lpstr>Чем славится наш округ?</vt:lpstr>
      <vt:lpstr>Чем славится наш округ?</vt:lpstr>
      <vt:lpstr>Животные нашего края</vt:lpstr>
      <vt:lpstr>Животные нашего края</vt:lpstr>
      <vt:lpstr>Животные нашего края</vt:lpstr>
      <vt:lpstr>Береги свой дом!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 декабря</dc:title>
  <dc:creator>Наталья Горбунова</dc:creator>
  <cp:lastModifiedBy>пользователь</cp:lastModifiedBy>
  <cp:revision>19</cp:revision>
  <dcterms:created xsi:type="dcterms:W3CDTF">2021-10-28T13:12:16Z</dcterms:created>
  <dcterms:modified xsi:type="dcterms:W3CDTF">2022-04-22T06:38:54Z</dcterms:modified>
</cp:coreProperties>
</file>