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9">
  <p:sldMasterIdLst>
    <p:sldMasterId id="2147483648" r:id="rId1"/>
  </p:sldMasterIdLst>
  <p:notesMasterIdLst>
    <p:notesMasterId r:id="rId16"/>
  </p:notesMasterIdLst>
  <p:sldIdLst>
    <p:sldId id="257" r:id="rId2"/>
    <p:sldId id="263" r:id="rId3"/>
    <p:sldId id="270" r:id="rId4"/>
    <p:sldId id="261" r:id="rId5"/>
    <p:sldId id="259" r:id="rId6"/>
    <p:sldId id="260" r:id="rId7"/>
    <p:sldId id="258" r:id="rId8"/>
    <p:sldId id="262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D961"/>
    <a:srgbClr val="FFFF99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108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429468-BF00-4B31-9AE6-B0176CA9A81F}" type="datetimeFigureOut">
              <a:rPr lang="ru-RU" smtClean="0"/>
              <a:t>18.02.2022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400"/>
            <a:ext cx="5486400" cy="4475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85F23A-3E70-4221-A787-27431F93607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85F23A-3E70-4221-A787-27431F936076}" type="slidenum">
              <a:rPr lang="ru-RU" smtClean="0"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10891-19BC-4738-919D-2808BD358321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62580-FCD3-4D3D-B5F3-21FC3D8384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10891-19BC-4738-919D-2808BD358321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62580-FCD3-4D3D-B5F3-21FC3D8384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10891-19BC-4738-919D-2808BD358321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62580-FCD3-4D3D-B5F3-21FC3D8384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10891-19BC-4738-919D-2808BD358321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62580-FCD3-4D3D-B5F3-21FC3D8384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10891-19BC-4738-919D-2808BD358321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62580-FCD3-4D3D-B5F3-21FC3D8384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10891-19BC-4738-919D-2808BD358321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62580-FCD3-4D3D-B5F3-21FC3D8384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10891-19BC-4738-919D-2808BD358321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62580-FCD3-4D3D-B5F3-21FC3D8384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10891-19BC-4738-919D-2808BD358321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62580-FCD3-4D3D-B5F3-21FC3D8384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10891-19BC-4738-919D-2808BD358321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62580-FCD3-4D3D-B5F3-21FC3D8384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10891-19BC-4738-919D-2808BD358321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62580-FCD3-4D3D-B5F3-21FC3D8384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10891-19BC-4738-919D-2808BD358321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62580-FCD3-4D3D-B5F3-21FC3D8384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10891-19BC-4738-919D-2808BD358321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C62580-FCD3-4D3D-B5F3-21FC3D8384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Гг.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285728"/>
            <a:ext cx="7358114" cy="873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Муниципальное бюджетное дошкольное образовательное учреждение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"Детский сад  № 62 "Родничок" комбинированного вида".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285852" y="2143116"/>
            <a:ext cx="764386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Дидактическая игра как средство обогащения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словаря младших дошкольников по теме «Семья»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86116" y="5000636"/>
            <a:ext cx="557216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Окулова Наталия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Васильевна,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воспитатель МБДОУ №62 «Родничок»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43240" y="6143644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Северодвинск, 2022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1285852" y="0"/>
            <a:ext cx="750099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решения задач по обогащению словаря детей мы использовали разные виды дидактических игр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Назови  ласково»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-  учить детей ласково, с любовью обращаться к своим родным, развивать связную речь, мышление, воспитывать любовь к своей семье.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Материал: мяч.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 игры: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 бросает мяч ребенку и предлагает назвать определенное слово ласково: например, мама - мамочка, папа - папочка т. д.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57290" y="928670"/>
            <a:ext cx="3357586" cy="428628"/>
          </a:xfrm>
          <a:prstGeom prst="rect">
            <a:avLst/>
          </a:prstGeom>
          <a:solidFill>
            <a:srgbClr val="FFCC66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Игры 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предметом (мячом)</a:t>
            </a:r>
            <a:endParaRPr lang="ru-RU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28728" y="3643314"/>
            <a:ext cx="3429024" cy="357190"/>
          </a:xfrm>
          <a:prstGeom prst="rect">
            <a:avLst/>
          </a:prstGeom>
          <a:solidFill>
            <a:srgbClr val="FFCC66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</a:t>
            </a:r>
            <a:endParaRPr lang="ru-RU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1571604" y="3643314"/>
            <a:ext cx="55007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Словесные игры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 rot="10800000" flipV="1">
            <a:off x="1428728" y="4228311"/>
            <a:ext cx="728667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Скажи,  как зовут …»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- закреплять умение детей четко называть членов своей семьи; воспитывать любовь к своей семье.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 игры: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 становятся в круг, поочередно называют имена тех, с кем живут: мамы, папы, братьев и сестер, бабушек и дедушек. Например: Мою маму зовут Алиса, папу Андрей, брата Максим, бабушку Вера, дедушку  Петр.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3108" y="428604"/>
            <a:ext cx="4357718" cy="500066"/>
          </a:xfrm>
          <a:prstGeom prst="rect">
            <a:avLst/>
          </a:prstGeom>
          <a:solidFill>
            <a:srgbClr val="FFCC66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Настольно 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печатные 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игры</a:t>
            </a:r>
            <a:endParaRPr lang="ru-RU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428728" y="1000108"/>
            <a:ext cx="7072362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«Кто что делает?»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-  обогатить словарь детей глаголами, характеризующими 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бытовые действия членов семьи.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 игры: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столе разложены наборы картин из лото «Наша семья». 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выбирают картинку и называют действие лица, 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изображенного на картинке:  Девочка прыгает. Девочка пьет чай.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Девочка рисует.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Мама шьет. Мама варит.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IUfk197IklY.jpg"/>
          <p:cNvPicPr>
            <a:picLocks noChangeAspect="1"/>
          </p:cNvPicPr>
          <p:nvPr/>
        </p:nvPicPr>
        <p:blipFill>
          <a:blip r:embed="rId3"/>
          <a:srcRect l="10937" r="11719"/>
          <a:stretch>
            <a:fillRect/>
          </a:stretch>
        </p:blipFill>
        <p:spPr>
          <a:xfrm rot="10800000">
            <a:off x="2714612" y="3714752"/>
            <a:ext cx="4264512" cy="2541459"/>
          </a:xfrm>
          <a:prstGeom prst="round2DiagRect">
            <a:avLst/>
          </a:prstGeom>
          <a:ln w="28575">
            <a:solidFill>
              <a:schemeClr val="tx2">
                <a:lumMod val="40000"/>
                <a:lumOff val="6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 rot="10800000" flipV="1">
            <a:off x="1214414" y="401235"/>
            <a:ext cx="764386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Проведенная нами работа позволяет сделать вывод, что дидактические игры являются эффективным средством для обогащения словаря детей 3 – 4 лет по теме «Моя семья».  Использование разнообразных дидактических игр позволило обогатить словарь детей  словами, обозначающие членов семьи, словами с уменьшительно – ласкательными суффиксами,  прилагательными, характеризующими членов семьи, глаголами, характеризующими бытовые действия членов семьи.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Детские-картинки-на-тему-дети-и-родители-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1670" y="2643182"/>
            <a:ext cx="6000792" cy="3693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357290" y="428605"/>
            <a:ext cx="7286676" cy="3908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04704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С</a:t>
            </a:r>
            <a:r>
              <a:rPr kumimoji="0" lang="ru-RU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писок литературы.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365F9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Бондаренко А.К. Дидактические игры в детском саду: Кн. Для воспитателя дет. сада. М.: Просвещение, 1991.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Бондаренко А.К. Словесные игры в детском саду. Пособие для воспитателя детского сада. М: Просвещение, 1974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Ушакова О.С. Программа развития речи детей 3-4 лет. Москва,  Издательский центр «</a:t>
            </a:r>
            <a:r>
              <a:rPr lang="ru-RU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Вентана-Граф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», 2009.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«От рождения до школы». Инновационная программа дошкольного образования.  / Под ред. Н. Е.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Вераксы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Т. С. Комаровой, Э. М. Дорофеевой. Издание пятое (инновационное), исп. и доп.  М.: МОЗАИКА-СИНТЕЗ, 2019.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00166" y="2285992"/>
            <a:ext cx="7072363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Спасибо за </a:t>
            </a:r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296400" cy="70104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357290" y="500042"/>
            <a:ext cx="7358114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Речевое развитие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детей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является актуальной задачей для педагогов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дошкольников.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Речевое развитие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включает владение речью как средством общения и культуры, обогащение активного словаря, развитие связной, грамматической правильной  диалогической и монологической речи, фонематического слуха. Развитие речевого творчества, звуковой и интонационной культуры речи, знакомство с книжной культурой, детской литературой, понимание на слух текстов различных жанров детской литературы, формирование звуковой аналитико-синтетической активности как предпосылки обучения грамоте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Acu6a-uhSt-Y_1200x0_AybP2us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71802" y="3786190"/>
            <a:ext cx="3456499" cy="2643182"/>
          </a:xfrm>
          <a:prstGeom prst="round2DiagRect">
            <a:avLst/>
          </a:prstGeom>
          <a:ln w="28575">
            <a:solidFill>
              <a:schemeClr val="tx2">
                <a:lumMod val="40000"/>
                <a:lumOff val="6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Гг.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57290" y="571480"/>
            <a:ext cx="74295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дошкольном возрасте ребенок должен овладеть таким словарем, который позволил бы ему общаться со сверстниками и взрослыми, успешно обучаться в школе, понимать литературу, телевизионные и радиопередачи и т. д. Поэтому дошкольная педагогика рассматривает развитие словаря у детей как одну из важных задач развития речи.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3-4 года у ребенка происходит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обогащение словарного запаса,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речевые цепи удлиняются и усложняются. Чем богаче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словарный запас младшего дошкольника,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тем легче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ему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высказывать свои мысли, тем шире его возможности в познании окружающей действительности, содержательнее и полноценнее отношения со сверстниками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взрослыми.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5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878" r="25999"/>
          <a:stretch>
            <a:fillRect/>
          </a:stretch>
        </p:blipFill>
        <p:spPr>
          <a:xfrm>
            <a:off x="3500430" y="3714752"/>
            <a:ext cx="2643206" cy="2786082"/>
          </a:xfrm>
          <a:prstGeom prst="round2DiagRect">
            <a:avLst/>
          </a:prstGeom>
          <a:ln w="28575">
            <a:solidFill>
              <a:schemeClr val="tx2">
                <a:lumMod val="40000"/>
                <a:lumOff val="6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 rot="10800000" flipV="1">
            <a:off x="1285852" y="491813"/>
            <a:ext cx="757242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Обогащение словарного запаса является необходимым условием для развития коммуникативных умений детей. В дошкольном возрасте ребенок должен овладеть таким словарем, который позволил бы ему общаться со сверстниками и взрослыми, успешно обучаться в школе, понимать литературу, телевизионные и радиопередачи и т.д.</a:t>
            </a:r>
            <a:endParaRPr lang="en-US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Основные задачи: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обогащение словаря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новыми словами, усвоение детьми ранее неизвестных слов, а также новых значений ряда слов, уже имеющихся в их лексиконе.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закрепление и уточнение словаря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Эта задача обусловлена тем, что у детей слово не всегда связано с представлением о предмете. Они часто не знают точного наименования предметов.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активизация словаря.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Усваиваемые детьми слова делятся на две категории: пассивный словарь (слова, которые ребенок понимает, связывает с определенными представлениями, но не употребляет) и активный словарь (слова, которые ребенок не только понимает, но активно, сознательно при всяком подходящем случае употребляет в речи). В работе с детьми важно, чтобы новое слово вошло в активный словарь. Это происходит только в том случае, если оно будет закреплено и воспроизведено ими в речи.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285784" y="0"/>
            <a:ext cx="9429784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538" y="285728"/>
            <a:ext cx="778674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Обогащение словарного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запаса происходит в процессе ознакомления с окружающим миром, во всех видах деятельности, повседневной жизни, общении. Работа над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словом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уточняет представление ребенка, углубляет его чувства, организует социальный опыт.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современной методике словарная работа рассматривается как целенаправленная педагогическая деятельность, обеспечивающая эффективное освоение словарного состава родного языка.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Одним из эффективных приемов, для развития речи является использование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дидактической игры.                                                                             </a:t>
            </a:r>
            <a:endParaRPr lang="en-US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В.А. Сухомлинский подчеркивал, что «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игра – это огромное светлое окно, через которое в духовный мир ребенка вливается живительный поток представлений, понятий об окружающем мире. Игра – это искра, зажигающая огонек пытливости и любознательност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и».</a:t>
            </a:r>
          </a:p>
        </p:txBody>
      </p:sp>
      <p:pic>
        <p:nvPicPr>
          <p:cNvPr id="7" name="Рисунок 6" descr="zSFwG7z6DFM.jpg"/>
          <p:cNvPicPr>
            <a:picLocks noChangeAspect="1"/>
          </p:cNvPicPr>
          <p:nvPr/>
        </p:nvPicPr>
        <p:blipFill>
          <a:blip r:embed="rId3" cstate="print"/>
          <a:srcRect l="17187" r="15625"/>
          <a:stretch>
            <a:fillRect/>
          </a:stretch>
        </p:blipFill>
        <p:spPr>
          <a:xfrm>
            <a:off x="3428992" y="4572008"/>
            <a:ext cx="2585138" cy="1773512"/>
          </a:xfrm>
          <a:prstGeom prst="round2DiagRect">
            <a:avLst/>
          </a:prstGeom>
          <a:ln w="28575">
            <a:solidFill>
              <a:srgbClr val="FFC000"/>
            </a:solidFill>
          </a:ln>
        </p:spPr>
      </p:pic>
      <p:pic>
        <p:nvPicPr>
          <p:cNvPr id="6" name="Рисунок 5" descr="SwzcDvF7m7A.jpg"/>
          <p:cNvPicPr>
            <a:picLocks noChangeAspect="1"/>
          </p:cNvPicPr>
          <p:nvPr/>
        </p:nvPicPr>
        <p:blipFill>
          <a:blip r:embed="rId4" cstate="print"/>
          <a:srcRect l="6777" t="12500" r="7379" b="30208"/>
          <a:stretch>
            <a:fillRect/>
          </a:stretch>
        </p:blipFill>
        <p:spPr>
          <a:xfrm rot="20839054">
            <a:off x="1545908" y="4190394"/>
            <a:ext cx="1285884" cy="1861148"/>
          </a:xfrm>
          <a:prstGeom prst="round2DiagRect">
            <a:avLst/>
          </a:prstGeom>
          <a:ln w="28575">
            <a:solidFill>
              <a:srgbClr val="FFC000"/>
            </a:solidFill>
          </a:ln>
        </p:spPr>
      </p:pic>
      <p:pic>
        <p:nvPicPr>
          <p:cNvPr id="9" name="Рисунок 8" descr="1pIuBJWUF3Q.jpg"/>
          <p:cNvPicPr>
            <a:picLocks noChangeAspect="1"/>
          </p:cNvPicPr>
          <p:nvPr/>
        </p:nvPicPr>
        <p:blipFill>
          <a:blip r:embed="rId5" cstate="print"/>
          <a:srcRect l="6777" t="10417" r="2861" b="17708"/>
          <a:stretch>
            <a:fillRect/>
          </a:stretch>
        </p:blipFill>
        <p:spPr>
          <a:xfrm rot="585271">
            <a:off x="6572264" y="4143380"/>
            <a:ext cx="1182351" cy="2039555"/>
          </a:xfrm>
          <a:prstGeom prst="round2DiagRect">
            <a:avLst/>
          </a:prstGeom>
          <a:ln w="28575">
            <a:solidFill>
              <a:srgbClr val="FFCC6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57290" y="571480"/>
            <a:ext cx="757242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Дидактическая игра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представляет собой многоплановое, сложное, педагогическое явление: она является и игровым методом обучения детей дошкольного возраста, и формой обучения, и самостоятельной игровой деятельностью, и средством всестороннего воспитания личности ребенка. Именно в дидактической игре ребенок получает возможность совершенствовать, обогащать, закреплять, активизировать словарь.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2500306"/>
            <a:ext cx="5072098" cy="714380"/>
          </a:xfrm>
          <a:prstGeom prst="rect">
            <a:avLst/>
          </a:prstGeom>
          <a:solidFill>
            <a:srgbClr val="FFCC66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Виды дидактических игр</a:t>
            </a: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71604" y="3571876"/>
            <a:ext cx="1714512" cy="1571636"/>
          </a:xfrm>
          <a:prstGeom prst="rect">
            <a:avLst/>
          </a:prstGeom>
          <a:solidFill>
            <a:srgbClr val="FFCC66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Игры с предметами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071934" y="3929066"/>
            <a:ext cx="1714512" cy="1714512"/>
          </a:xfrm>
          <a:prstGeom prst="rect">
            <a:avLst/>
          </a:prstGeom>
          <a:solidFill>
            <a:srgbClr val="FFCC66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Настольно -печатные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500826" y="3571876"/>
            <a:ext cx="1643074" cy="1571636"/>
          </a:xfrm>
          <a:prstGeom prst="rect">
            <a:avLst/>
          </a:prstGeom>
          <a:solidFill>
            <a:srgbClr val="FFCC66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Словесные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214414" y="428604"/>
            <a:ext cx="757242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Обогащать словарь детей необходимо на основе представлений о ближайшем окружении детей. Семья ребенка и все, что с ней связано,  является эмоционально значимым для ребенка 3 – 4 лет.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поставили перед собой цель – обогатить словарь детей  по теме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Семья».  В рамках работы с детьми над данной темой мы решали следующие задачи: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активизировать в словаре детей слова, обозначающие членов семьи (мама, папа, бабушка, дедушка, брат, сестра), их имена;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обогатить словарь детей словами с уменьшительно – ласкательными суффиксами (мама – мамочка, папа – папочка, брат – братик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обогатить словарь детей прилагательными, характеризующими членов семьи (добрая, ласковая, сильный, заботливая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обогатить словарь детей глаголами, характеризующими бытовые действия членов семьи (моет, стирает, готовит, вяжет, чинит, пилит, помогает, заколачивает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1639125.jpg"/>
          <p:cNvPicPr>
            <a:picLocks noChangeAspect="1"/>
          </p:cNvPicPr>
          <p:nvPr/>
        </p:nvPicPr>
        <p:blipFill>
          <a:blip r:embed="rId3" cstate="print"/>
          <a:srcRect t="9678" b="12902"/>
          <a:stretch>
            <a:fillRect/>
          </a:stretch>
        </p:blipFill>
        <p:spPr>
          <a:xfrm>
            <a:off x="3286116" y="4929198"/>
            <a:ext cx="3213938" cy="1512762"/>
          </a:xfrm>
          <a:prstGeom prst="round2DiagRect">
            <a:avLst/>
          </a:prstGeom>
          <a:ln w="28575">
            <a:solidFill>
              <a:schemeClr val="tx2">
                <a:lumMod val="40000"/>
                <a:lumOff val="6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 rot="10800000" flipV="1">
            <a:off x="1214414" y="323165"/>
            <a:ext cx="750099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повышения интереса детей к словарной работе мы  изготовили пособие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«Моя семья»,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которое включили дидактические  игры  по обогащению словаря детей в рамках данной темы.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Рисунок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1500174"/>
            <a:ext cx="5357850" cy="3791711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5" name="Рисунок 4" descr="-fdd98WGNlw.jpg"/>
          <p:cNvPicPr>
            <a:picLocks noChangeAspect="1"/>
          </p:cNvPicPr>
          <p:nvPr/>
        </p:nvPicPr>
        <p:blipFill>
          <a:blip r:embed="rId4" cstate="print"/>
          <a:srcRect l="24218" t="55085" r="61719" b="17797"/>
          <a:stretch>
            <a:fillRect/>
          </a:stretch>
        </p:blipFill>
        <p:spPr>
          <a:xfrm rot="10800000">
            <a:off x="4857752" y="5715016"/>
            <a:ext cx="714380" cy="635004"/>
          </a:xfrm>
          <a:prstGeom prst="round2DiagRect">
            <a:avLst/>
          </a:prstGeom>
          <a:ln w="28575">
            <a:solidFill>
              <a:srgbClr val="FFCC66"/>
            </a:solidFill>
          </a:ln>
        </p:spPr>
      </p:pic>
      <p:pic>
        <p:nvPicPr>
          <p:cNvPr id="6" name="Рисунок 5" descr="-fdd98WGNlw.jpg"/>
          <p:cNvPicPr>
            <a:picLocks noChangeAspect="1"/>
          </p:cNvPicPr>
          <p:nvPr/>
        </p:nvPicPr>
        <p:blipFill>
          <a:blip r:embed="rId5" cstate="print"/>
          <a:srcRect l="42969" t="56779" r="44531" b="17797"/>
          <a:stretch>
            <a:fillRect/>
          </a:stretch>
        </p:blipFill>
        <p:spPr>
          <a:xfrm rot="10800000">
            <a:off x="5929322" y="5429264"/>
            <a:ext cx="685805" cy="642943"/>
          </a:xfrm>
          <a:prstGeom prst="round2DiagRect">
            <a:avLst/>
          </a:prstGeom>
          <a:ln w="28575">
            <a:solidFill>
              <a:srgbClr val="FFCC66"/>
            </a:solidFill>
          </a:ln>
        </p:spPr>
      </p:pic>
      <p:pic>
        <p:nvPicPr>
          <p:cNvPr id="7" name="Рисунок 6" descr="-fdd98WGNlw.jpg"/>
          <p:cNvPicPr>
            <a:picLocks noChangeAspect="1"/>
          </p:cNvPicPr>
          <p:nvPr/>
        </p:nvPicPr>
        <p:blipFill>
          <a:blip r:embed="rId6" cstate="print"/>
          <a:srcRect l="40625" t="14407" r="42968" b="53390"/>
          <a:stretch>
            <a:fillRect/>
          </a:stretch>
        </p:blipFill>
        <p:spPr>
          <a:xfrm rot="10800000">
            <a:off x="2285984" y="3929066"/>
            <a:ext cx="714379" cy="646342"/>
          </a:xfrm>
          <a:prstGeom prst="round2DiagRect">
            <a:avLst/>
          </a:prstGeom>
          <a:ln w="28575">
            <a:solidFill>
              <a:srgbClr val="FFCC66"/>
            </a:solidFill>
          </a:ln>
        </p:spPr>
      </p:pic>
      <p:pic>
        <p:nvPicPr>
          <p:cNvPr id="8" name="Рисунок 7" descr="-fdd98WGNlw.jpg"/>
          <p:cNvPicPr>
            <a:picLocks noChangeAspect="1"/>
          </p:cNvPicPr>
          <p:nvPr/>
        </p:nvPicPr>
        <p:blipFill>
          <a:blip r:embed="rId7" cstate="print"/>
          <a:srcRect l="59375" t="56780" r="26562" b="16102"/>
          <a:stretch>
            <a:fillRect/>
          </a:stretch>
        </p:blipFill>
        <p:spPr>
          <a:xfrm rot="10800000">
            <a:off x="6715140" y="3143248"/>
            <a:ext cx="741169" cy="658817"/>
          </a:xfrm>
          <a:prstGeom prst="round2DiagRect">
            <a:avLst/>
          </a:prstGeom>
          <a:ln w="28575">
            <a:solidFill>
              <a:srgbClr val="FFCC66"/>
            </a:solidFill>
          </a:ln>
        </p:spPr>
      </p:pic>
      <p:pic>
        <p:nvPicPr>
          <p:cNvPr id="9" name="Рисунок 8" descr="-fdd98WGNlw.jpg"/>
          <p:cNvPicPr>
            <a:picLocks noChangeAspect="1"/>
          </p:cNvPicPr>
          <p:nvPr/>
        </p:nvPicPr>
        <p:blipFill>
          <a:blip r:embed="rId8" cstate="print"/>
          <a:srcRect l="61354" t="15311" r="23802" b="50791"/>
          <a:stretch>
            <a:fillRect/>
          </a:stretch>
        </p:blipFill>
        <p:spPr>
          <a:xfrm rot="10800000">
            <a:off x="3786182" y="5715016"/>
            <a:ext cx="642942" cy="642942"/>
          </a:xfrm>
          <a:prstGeom prst="round2DiagRect">
            <a:avLst/>
          </a:prstGeom>
          <a:ln w="28575">
            <a:solidFill>
              <a:srgbClr val="FFCC66"/>
            </a:solidFill>
          </a:ln>
        </p:spPr>
      </p:pic>
      <p:pic>
        <p:nvPicPr>
          <p:cNvPr id="10" name="Рисунок 9" descr="-fdd98WGNlw.jpg"/>
          <p:cNvPicPr>
            <a:picLocks noChangeAspect="1"/>
          </p:cNvPicPr>
          <p:nvPr/>
        </p:nvPicPr>
        <p:blipFill>
          <a:blip r:embed="rId9" cstate="print"/>
          <a:srcRect l="24218" t="55085" r="61719" b="17797"/>
          <a:stretch>
            <a:fillRect/>
          </a:stretch>
        </p:blipFill>
        <p:spPr>
          <a:xfrm rot="10800000" flipH="1">
            <a:off x="2714612" y="5429264"/>
            <a:ext cx="640479" cy="619129"/>
          </a:xfrm>
          <a:prstGeom prst="round2DiagRect">
            <a:avLst/>
          </a:prstGeom>
          <a:ln w="28575">
            <a:solidFill>
              <a:srgbClr val="FFCC6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285852" y="357166"/>
            <a:ext cx="7358114" cy="5570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04704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пособии </a:t>
            </a:r>
            <a:r>
              <a:rPr kumimoji="0" lang="ru-RU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«Моя семья» </a:t>
            </a:r>
            <a:r>
              <a:rPr kumimoji="0" lang="ru-RU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окошками закрыты картинки, изображающие членов семьи (мама, папа, дедушка, бабушка, брат, сестра). Использовать пособие можно для организации разных дидактических игр.  </a:t>
            </a:r>
            <a:endParaRPr kumimoji="0" lang="ru-RU" b="1" i="0" u="none" strike="noStrike" cap="none" normalizeH="0" baseline="0" dirty="0" smtClean="0" bmk="">
              <a:ln>
                <a:noFill/>
              </a:ln>
              <a:solidFill>
                <a:srgbClr val="365F9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 кем я живу?»</a:t>
            </a:r>
            <a:endParaRPr kumimoji="0" lang="ru-RU" b="1" i="0" u="none" strike="noStrike" cap="none" normalizeH="0" baseline="0" dirty="0" smtClean="0" bmk="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- активизировать в словаре детей слова, обозначающие членов семьи,(мама, папа, бабушка, дедушка),  закреплять умение детей четко называть членов своей семьи; воспитывать любовь к своей семье.</a:t>
            </a:r>
            <a:endParaRPr kumimoji="0" lang="ru-RU" b="0" i="0" u="none" strike="noStrike" cap="none" normalizeH="0" baseline="0" dirty="0" smtClean="0" bmk="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 игры: открыть окошко и назвать членов семьи.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«Доброе слово»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- учить детей согласовывать имена существительных с прилагательными, развивать речь детей, память, воспитывать вежливость и обходительность.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 bmk="_Toc95259576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 игры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 поочередно  открывает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окошки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предлагает ребенку сказать: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«Мама какая?»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«Папа какой?»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«Бабушка какая?»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Большая семья рисунок ПНГ на Прозрачном Фоне • Скачать PNG Большая семья  рисуно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3504" y="4714884"/>
            <a:ext cx="2858350" cy="1857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552</TotalTime>
  <Words>1089</Words>
  <Application>Microsoft Office PowerPoint</Application>
  <PresentationFormat>Экран (4:3)</PresentationFormat>
  <Paragraphs>81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Ramec</dc:creator>
  <cp:lastModifiedBy> </cp:lastModifiedBy>
  <cp:revision>56</cp:revision>
  <dcterms:created xsi:type="dcterms:W3CDTF">2022-02-15T17:01:01Z</dcterms:created>
  <dcterms:modified xsi:type="dcterms:W3CDTF">2022-02-18T20:26:29Z</dcterms:modified>
</cp:coreProperties>
</file>