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8" r:id="rId3"/>
    <p:sldId id="257" r:id="rId4"/>
    <p:sldId id="260" r:id="rId5"/>
    <p:sldId id="258" r:id="rId6"/>
    <p:sldId id="262" r:id="rId7"/>
    <p:sldId id="261" r:id="rId8"/>
    <p:sldId id="263" r:id="rId9"/>
    <p:sldId id="264" r:id="rId10"/>
    <p:sldId id="265" r:id="rId11"/>
    <p:sldId id="25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84F3E-0DA4-48EA-B90B-B0AD058927D4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05234-3CC0-4F56-8E7A-E6729CA8A4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5859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84F3E-0DA4-48EA-B90B-B0AD058927D4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05234-3CC0-4F56-8E7A-E6729CA8A4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563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84F3E-0DA4-48EA-B90B-B0AD058927D4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05234-3CC0-4F56-8E7A-E6729CA8A4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626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84F3E-0DA4-48EA-B90B-B0AD058927D4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05234-3CC0-4F56-8E7A-E6729CA8A4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912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84F3E-0DA4-48EA-B90B-B0AD058927D4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05234-3CC0-4F56-8E7A-E6729CA8A4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390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84F3E-0DA4-48EA-B90B-B0AD058927D4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05234-3CC0-4F56-8E7A-E6729CA8A4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257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84F3E-0DA4-48EA-B90B-B0AD058927D4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05234-3CC0-4F56-8E7A-E6729CA8A4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409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84F3E-0DA4-48EA-B90B-B0AD058927D4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05234-3CC0-4F56-8E7A-E6729CA8A4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987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84F3E-0DA4-48EA-B90B-B0AD058927D4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05234-3CC0-4F56-8E7A-E6729CA8A4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908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84F3E-0DA4-48EA-B90B-B0AD058927D4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05234-3CC0-4F56-8E7A-E6729CA8A4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138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84F3E-0DA4-48EA-B90B-B0AD058927D4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05234-3CC0-4F56-8E7A-E6729CA8A4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35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84F3E-0DA4-48EA-B90B-B0AD058927D4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05234-3CC0-4F56-8E7A-E6729CA8A4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410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https://abrakadabra.fun/uploads/posts/2022-03/1646963725_7-abrakadabra-fun-p-ramka-dlya-prezentatsii-dlya-detei-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9813" y="1"/>
            <a:ext cx="9210325" cy="693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436096" y="1357082"/>
            <a:ext cx="2441694" cy="249299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ФЭМП</a:t>
            </a:r>
          </a:p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Март № 8</a:t>
            </a: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Подготовительная</a:t>
            </a:r>
          </a:p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группа</a:t>
            </a: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36096" y="4755458"/>
            <a:ext cx="30209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 </a:t>
            </a:r>
            <a:r>
              <a:rPr lang="ru-RU" dirty="0" err="1" smtClean="0"/>
              <a:t>Демкович</a:t>
            </a:r>
            <a:r>
              <a:rPr lang="ru-RU" dirty="0" smtClean="0"/>
              <a:t> О.Н.</a:t>
            </a:r>
          </a:p>
          <a:p>
            <a:r>
              <a:rPr lang="ru-RU" dirty="0" smtClean="0"/>
              <a:t>Воспитатель «МОБУ «СОШ </a:t>
            </a:r>
            <a:r>
              <a:rPr lang="ru-RU" dirty="0" err="1" smtClean="0"/>
              <a:t>Агалатовский</a:t>
            </a:r>
            <a:r>
              <a:rPr lang="ru-RU" dirty="0" smtClean="0"/>
              <a:t> ЦО» дошкольное отделение</a:t>
            </a:r>
            <a:endParaRPr lang="ru-RU" dirty="0"/>
          </a:p>
        </p:txBody>
      </p:sp>
      <p:pic>
        <p:nvPicPr>
          <p:cNvPr id="1034" name="Picture 10" descr="https://i.pinimg.com/originals/dc/aa/f0/dcaaf072ebb4ef86612e89de4602529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293859"/>
            <a:ext cx="2664296" cy="4344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626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5" name="Picture 15" descr="https://abrakadabra.fun/uploads/posts/2022-03/1646963725_7-abrakadabra-fun-p-ramka-dlya-prezentatsii-dlya-detei-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2" y="1"/>
            <a:ext cx="9210325" cy="693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73885" y="404664"/>
            <a:ext cx="545335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«Пальчики-пятерки»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4254" y="5733256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b="1" dirty="0" smtClean="0"/>
              <a:t>Сколько </a:t>
            </a:r>
            <a:r>
              <a:rPr lang="ru-RU" b="1" dirty="0"/>
              <a:t>здесь ладошек? Сколько пальчиков на каждой ладошке? </a:t>
            </a:r>
            <a:endParaRPr lang="ru-RU" b="1" dirty="0" smtClean="0"/>
          </a:p>
          <a:p>
            <a:pPr marL="285750" indent="-285750">
              <a:buFontTx/>
              <a:buChar char="-"/>
            </a:pPr>
            <a:r>
              <a:rPr lang="ru-RU" b="1" dirty="0" smtClean="0"/>
              <a:t>Посчитайте </a:t>
            </a:r>
            <a:r>
              <a:rPr lang="ru-RU" b="1" dirty="0"/>
              <a:t>пальчики </a:t>
            </a:r>
            <a:r>
              <a:rPr lang="ru-RU" b="1" dirty="0" smtClean="0"/>
              <a:t>пятерками</a:t>
            </a:r>
            <a:endParaRPr lang="ru-RU" b="1" dirty="0"/>
          </a:p>
        </p:txBody>
      </p:sp>
      <p:sp>
        <p:nvSpPr>
          <p:cNvPr id="5" name="AutoShape 12" descr="https://svgsilh.com/svg/297767-ffc107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53" name="Picture 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47919">
            <a:off x="2698381" y="1455005"/>
            <a:ext cx="1584142" cy="1628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3"/>
          <p:cNvPicPr>
            <a:picLocks noChangeAspect="1" noChangeArrowheads="1"/>
          </p:cNvPicPr>
          <p:nvPr/>
        </p:nvPicPr>
        <p:blipFill>
          <a:blip r:embed="rId4" cstate="email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267380">
            <a:off x="2394652" y="3326086"/>
            <a:ext cx="1704201" cy="1751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34591" flipH="1">
            <a:off x="4866634" y="1423208"/>
            <a:ext cx="1584142" cy="1628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4" cstate="email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332620" flipH="1">
            <a:off x="4934285" y="3472707"/>
            <a:ext cx="1704201" cy="1751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0416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25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_0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585" y="2636912"/>
            <a:ext cx="9007919" cy="228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5" descr="https://abrakadabra.fun/uploads/posts/2022-03/1646963725_7-abrakadabra-fun-p-ramka-dlya-prezentatsii-dlya-detei-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9813" y="1"/>
            <a:ext cx="9210325" cy="693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700796" y="404664"/>
            <a:ext cx="599952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«Рисуем </a:t>
            </a:r>
            <a:r>
              <a:rPr lang="ru-RU" sz="4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  <a:r>
              <a:rPr lang="ru-RU" sz="4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мешариков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08120" y="5229200"/>
            <a:ext cx="71779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b="1" dirty="0" smtClean="0"/>
              <a:t>нарисуйте </a:t>
            </a:r>
            <a:r>
              <a:rPr lang="ru-RU" b="1" dirty="0"/>
              <a:t>круг диаметром в 2 </a:t>
            </a:r>
            <a:r>
              <a:rPr lang="ru-RU" b="1" dirty="0" smtClean="0"/>
              <a:t>клетки, закончите строчку до конца</a:t>
            </a:r>
          </a:p>
          <a:p>
            <a:pPr marL="285750" indent="-285750">
              <a:buFontTx/>
              <a:buChar char="-"/>
            </a:pPr>
            <a:r>
              <a:rPr lang="ru-RU" b="1" dirty="0"/>
              <a:t>п</a:t>
            </a:r>
            <a:r>
              <a:rPr lang="ru-RU" b="1" dirty="0" smtClean="0"/>
              <a:t>ревратите круги в </a:t>
            </a:r>
            <a:r>
              <a:rPr lang="ru-RU" b="1" dirty="0" err="1"/>
              <a:t>С</a:t>
            </a:r>
            <a:r>
              <a:rPr lang="ru-RU" b="1" dirty="0" err="1" smtClean="0"/>
              <a:t>мешариков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06299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https://abrakadabra.fun/uploads/posts/2022-03/1646963725_7-abrakadabra-fun-p-ramka-dlya-prezentatsii-dlya-detei-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2" y="1"/>
            <a:ext cx="9210325" cy="693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atic.disput.az/uploads/monthly_2020_09/188976442_image(9).gif.81e9e51ab0b89aec3d29364b03d5dfae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6135" y="980728"/>
            <a:ext cx="3441367" cy="34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63314" y="5085184"/>
            <a:ext cx="3827010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МОЛОДЦЫ!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59244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https://abrakadabra.fun/uploads/posts/2022-03/1646963725_7-abrakadabra-fun-p-ramka-dlya-prezentatsii-dlya-detei-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9813" y="1"/>
            <a:ext cx="9210325" cy="693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30934" y="2450361"/>
            <a:ext cx="712879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Задачи:</a:t>
            </a:r>
            <a:endParaRPr lang="ru-RU" b="1" dirty="0"/>
          </a:p>
          <a:p>
            <a:pPr algn="just"/>
            <a:r>
              <a:rPr lang="ru-RU" dirty="0"/>
              <a:t>   • Упражнять в решении арифметических задач на сложение и вычитание в пределах </a:t>
            </a:r>
            <a:r>
              <a:rPr lang="ru-RU" dirty="0" smtClean="0"/>
              <a:t>10;</a:t>
            </a:r>
            <a:endParaRPr lang="ru-RU" dirty="0"/>
          </a:p>
          <a:p>
            <a:pPr algn="just"/>
            <a:r>
              <a:rPr lang="ru-RU" dirty="0"/>
              <a:t>   • Развивать умение ориентироваться на листе бумаги в </a:t>
            </a:r>
            <a:r>
              <a:rPr lang="ru-RU" dirty="0" smtClean="0"/>
              <a:t>клетку;</a:t>
            </a:r>
            <a:endParaRPr lang="ru-RU" dirty="0"/>
          </a:p>
          <a:p>
            <a:pPr algn="just"/>
            <a:r>
              <a:rPr lang="ru-RU" dirty="0"/>
              <a:t>   • Совершенствовать навыки счета со сменой основания счета в пределах </a:t>
            </a:r>
            <a:r>
              <a:rPr lang="ru-RU" dirty="0" smtClean="0"/>
              <a:t>20;</a:t>
            </a:r>
            <a:endParaRPr lang="ru-RU" dirty="0"/>
          </a:p>
          <a:p>
            <a:pPr algn="just"/>
            <a:r>
              <a:rPr lang="ru-RU" dirty="0"/>
              <a:t>   • Развивать внимание, память, логическое мышление.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0933" y="1556792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Цель:</a:t>
            </a:r>
            <a:r>
              <a:rPr lang="ru-RU" dirty="0" smtClean="0"/>
              <a:t> формирование математических представлений у детей старшего возраста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3570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5" descr="https://abrakadabra.fun/uploads/posts/2022-03/1646963725_7-abrakadabra-fun-p-ramka-dlya-prezentatsii-dlya-detei-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9813" y="1"/>
            <a:ext cx="9210325" cy="693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1628800"/>
            <a:ext cx="61926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/>
              <a:t>Ты</a:t>
            </a:r>
            <a:r>
              <a:rPr lang="ru-RU" sz="2800" b="1" i="1" dirty="0"/>
              <a:t>, да я, да мы с тобой</a:t>
            </a:r>
            <a:r>
              <a:rPr lang="ru-RU" sz="2800" b="1" i="1" dirty="0" smtClean="0"/>
              <a:t>.</a:t>
            </a:r>
          </a:p>
          <a:p>
            <a:pPr algn="ctr"/>
            <a:r>
              <a:rPr lang="ru-RU" sz="2800" b="1" i="1" dirty="0" smtClean="0"/>
              <a:t>Сколько </a:t>
            </a:r>
            <a:r>
              <a:rPr lang="ru-RU" sz="2800" b="1" i="1" dirty="0"/>
              <a:t>нас всего?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18807" y="404664"/>
            <a:ext cx="696350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</a:t>
            </a:r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атематическая разминка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 descr="https://thumbs.dreamstime.com/b/%D0%B4%D1%80%D1%83%D0%B7%D1%8C%D1%8F-%D0%BF%D1%80%D0%B8%D1%8F%D1%82%D0%B5-%D1%8C%D1%81%D1%82%D0%B2%D0%BE-%D0%B5%D1%82%D0%B8-%D1%80%D0%B8%D1%81%D1%83%D1%8F-illustration-5495553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2643420"/>
            <a:ext cx="4370965" cy="379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6317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8807" y="404664"/>
            <a:ext cx="696350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</a:t>
            </a:r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атематическая разминка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18808" y="1268760"/>
            <a:ext cx="69635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/>
              <a:t>Если курица стоит на одной ноге и весит два килограмма, сколько будет весить курица, если будет стоять на двух </a:t>
            </a:r>
            <a:r>
              <a:rPr lang="ru-RU" sz="2400" b="1" i="1" dirty="0" smtClean="0"/>
              <a:t>ногах?</a:t>
            </a:r>
            <a:endParaRPr lang="ru-RU" sz="2400" b="1" i="1" dirty="0"/>
          </a:p>
        </p:txBody>
      </p:sp>
      <p:pic>
        <p:nvPicPr>
          <p:cNvPr id="3078" name="Picture 6" descr="https://printonic.ru/uploads/images/2016/03/26/img_56f68a9fc82d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2708920"/>
            <a:ext cx="3168352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504574" y="3797650"/>
            <a:ext cx="1954381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15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2</a:t>
            </a:r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кг</a:t>
            </a:r>
            <a:r>
              <a:rPr lang="en-US" sz="115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 </a:t>
            </a:r>
            <a:endParaRPr lang="ru-RU" sz="115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</a:endParaRPr>
          </a:p>
        </p:txBody>
      </p:sp>
      <p:pic>
        <p:nvPicPr>
          <p:cNvPr id="10" name="Picture 15" descr="https://abrakadabra.fun/uploads/posts/2022-03/1646963725_7-abrakadabra-fun-p-ramka-dlya-prezentatsii-dlya-detei-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9813" y="1"/>
            <a:ext cx="9210325" cy="693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3976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8807" y="404664"/>
            <a:ext cx="696350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</a:t>
            </a:r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атематическая разминка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Picture 15" descr="https://abrakadabra.fun/uploads/posts/2022-03/1646963725_7-abrakadabra-fun-p-ramka-dlya-prezentatsii-dlya-detei-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9813" y="1"/>
            <a:ext cx="9210325" cy="693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18807" y="1316760"/>
            <a:ext cx="696350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/>
              <a:t>Тройка лошадей пробежала пять километров. По сколько километров пробежала каждая лошадь? </a:t>
            </a:r>
          </a:p>
        </p:txBody>
      </p:sp>
      <p:pic>
        <p:nvPicPr>
          <p:cNvPr id="6150" name="Picture 6" descr="https://dhsh-sergach.nnov.muzkult.ru/media/2019/12/16/1265143349/Arinicheva_Alyona_13_let._Tri_bely_x_konya_guash._Prepodavatel_Lobanova_L.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2161" y="2924944"/>
            <a:ext cx="4876800" cy="325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863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8807" y="404664"/>
            <a:ext cx="696350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</a:t>
            </a:r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атематическая разминка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18806" y="1268760"/>
            <a:ext cx="66655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/>
              <a:t>На столе лежало четыре яблока. </a:t>
            </a:r>
            <a:endParaRPr lang="ru-RU" sz="2400" b="1" i="1" dirty="0" smtClean="0"/>
          </a:p>
          <a:p>
            <a:pPr algn="ctr"/>
            <a:r>
              <a:rPr lang="ru-RU" sz="2400" b="1" i="1" dirty="0" smtClean="0"/>
              <a:t>Одно </a:t>
            </a:r>
            <a:r>
              <a:rPr lang="ru-RU" sz="2400" b="1" i="1" dirty="0"/>
              <a:t>яблоко разрезали на четыре части. Сколько яблок на столе? 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2776566" y="2826678"/>
            <a:ext cx="3332039" cy="2830960"/>
            <a:chOff x="2047745" y="2903911"/>
            <a:chExt cx="3332039" cy="2830960"/>
          </a:xfrm>
        </p:grpSpPr>
        <p:pic>
          <p:nvPicPr>
            <p:cNvPr id="8" name="Picture 4" descr="https://images.vfl.ru/ii/1534841385/cd9015fa/22976405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5749" y="2903911"/>
              <a:ext cx="1326408" cy="15121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4" name="Picture 4" descr="https://images.vfl.ru/ii/1534841385/cd9015fa/22976405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7745" y="3659995"/>
              <a:ext cx="1326408" cy="15121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4" descr="https://images.vfl.ru/ii/1534841385/cd9015fa/22976405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3376" y="3500079"/>
              <a:ext cx="1326408" cy="15121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4" descr="https://images.vfl.ru/ii/1534841385/cd9015fa/22976405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5178" y="4222703"/>
              <a:ext cx="1326408" cy="15121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Группа 4"/>
          <p:cNvGrpSpPr/>
          <p:nvPr/>
        </p:nvGrpSpPr>
        <p:grpSpPr>
          <a:xfrm>
            <a:off x="2429411" y="2658384"/>
            <a:ext cx="4244350" cy="3041092"/>
            <a:chOff x="4037357" y="2956666"/>
            <a:chExt cx="4244350" cy="3041092"/>
          </a:xfrm>
        </p:grpSpPr>
        <p:pic>
          <p:nvPicPr>
            <p:cNvPr id="26" name="Picture 4" descr="https://images.vfl.ru/ii/1534841385/cd9015fa/22976405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7357" y="2956666"/>
              <a:ext cx="1326408" cy="15121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46" name="Picture 26" descr="https://clipart-best.com/img/apple/apple-clip-art-89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958420">
              <a:off x="6449856" y="3903575"/>
              <a:ext cx="976511" cy="9184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26" descr="https://clipart-best.com/img/apple/apple-clip-art-89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2431" y="4540830"/>
              <a:ext cx="999415" cy="9399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26" descr="https://clipart-best.com/img/apple/apple-clip-art-89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325978" y="4178882"/>
              <a:ext cx="955729" cy="8988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26" descr="https://clipart-best.com/img/apple/apple-clip-art-89.pn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3934305" flipH="1">
              <a:off x="7047360" y="4994590"/>
              <a:ext cx="1033916" cy="9724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4" descr="https://images.vfl.ru/ii/1534841385/cd9015fa/22976405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7451" y="2956666"/>
              <a:ext cx="1326408" cy="15121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4" descr="https://images.vfl.ru/ii/1534841385/cd9015fa/22976405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6023" y="3968632"/>
              <a:ext cx="1326408" cy="15121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9" name="Picture 15" descr="https://abrakadabra.fun/uploads/posts/2022-03/1646963725_7-abrakadabra-fun-p-ramka-dlya-prezentatsii-dlya-detei-9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9813" y="1"/>
            <a:ext cx="9210325" cy="693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3976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5" descr="https://abrakadabra.fun/uploads/posts/2022-03/1646963725_7-abrakadabra-fun-p-ramka-dlya-prezentatsii-dlya-detei-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9813" y="1"/>
            <a:ext cx="9210325" cy="693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4952564" cy="597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44660" y="2473431"/>
            <a:ext cx="23657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2 + 4 =</a:t>
            </a:r>
            <a:endParaRPr lang="ru-RU" sz="6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968844" y="2473430"/>
            <a:ext cx="7200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6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103976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66583" y="404664"/>
            <a:ext cx="4871139" cy="6116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5" descr="https://abrakadabra.fun/uploads/posts/2022-03/1646963725_7-abrakadabra-fun-p-ramka-dlya-prezentatsii-dlya-detei-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3510" y="0"/>
            <a:ext cx="9260182" cy="6969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672" y="4776568"/>
            <a:ext cx="23657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3 + 3 =</a:t>
            </a:r>
            <a:endParaRPr lang="ru-RU" sz="6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699792" y="4790289"/>
            <a:ext cx="7200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6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2928578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5" descr="https://abrakadabra.fun/uploads/posts/2022-03/1646963725_7-abrakadabra-fun-p-ramka-dlya-prezentatsii-dlya-detei-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9813" y="0"/>
            <a:ext cx="9210325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http://www.eduportal44.ru/Manturovo/mant_MDOU3/SiteAssets/SitePages/%D0%92%D1%82%D0%BE%D1%80%D0%BD%D0%B8%D0%BA/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08104" y="2492896"/>
            <a:ext cx="3011555" cy="349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12168" y="83671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/>
              <a:t>Раз, два, три, четыре, пять…</a:t>
            </a:r>
            <a:br>
              <a:rPr lang="ru-RU" b="1" i="1" dirty="0"/>
            </a:br>
            <a:r>
              <a:rPr lang="ru-RU" b="1" i="1" dirty="0"/>
              <a:t>Вышли зайцы погулять.</a:t>
            </a:r>
            <a:br>
              <a:rPr lang="ru-RU" b="1" i="1" dirty="0"/>
            </a:br>
            <a:r>
              <a:rPr lang="ru-RU" b="1" i="1" dirty="0"/>
              <a:t>Двое зайцев потерялись,</a:t>
            </a:r>
            <a:br>
              <a:rPr lang="ru-RU" b="1" i="1" dirty="0"/>
            </a:br>
            <a:r>
              <a:rPr lang="ru-RU" b="1" i="1" dirty="0"/>
              <a:t>Сколько до дому добрались?</a:t>
            </a:r>
            <a:br>
              <a:rPr lang="ru-RU" b="1" i="1" dirty="0"/>
            </a:br>
            <a:endParaRPr lang="ru-RU" b="1" dirty="0"/>
          </a:p>
        </p:txBody>
      </p:sp>
      <p:pic>
        <p:nvPicPr>
          <p:cNvPr id="7" name="Picture 2" descr="http://www.eduportal44.ru/Manturovo/mant_MDOU3/SiteAssets/SitePages/%D0%92%D1%82%D0%BE%D1%80%D0%BD%D0%B8%D0%BA/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8795" y="2462290"/>
            <a:ext cx="4623136" cy="349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https://kartinkin.net/uploads/posts/2021-01/1611330120_3-p-fon-travka-dlya-detei-3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900001"/>
            <a:ext cx="9144000" cy="2985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670119" y="1067544"/>
            <a:ext cx="23657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5 - 2 =</a:t>
            </a:r>
            <a:endParaRPr lang="ru-RU" sz="6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009542" y="1040173"/>
            <a:ext cx="7200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3</a:t>
            </a:r>
            <a:endParaRPr lang="ru-RU" sz="6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638161" y="315767"/>
            <a:ext cx="41404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EE0000"/>
                </a:solidFill>
              </a:rPr>
              <a:t>Зайкины задачи</a:t>
            </a:r>
            <a:endParaRPr lang="ru-RU" sz="2800" b="1" dirty="0">
              <a:solidFill>
                <a:srgbClr val="EE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246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"/>
                                            </p:cond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25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dla-detej01</Template>
  <TotalTime>254</TotalTime>
  <Words>174</Words>
  <Application>Microsoft Office PowerPoint</Application>
  <PresentationFormat>Экран (4:3)</PresentationFormat>
  <Paragraphs>39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37</cp:revision>
  <dcterms:created xsi:type="dcterms:W3CDTF">2022-03-28T17:24:36Z</dcterms:created>
  <dcterms:modified xsi:type="dcterms:W3CDTF">2022-04-22T14:02:37Z</dcterms:modified>
</cp:coreProperties>
</file>