
<file path=[Content_Types].xml><?xml version="1.0" encoding="utf-8"?>
<Types xmlns="http://schemas.openxmlformats.org/package/2006/content-types"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theme+xml" PartName="/ppt/theme/theme1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Default ContentType="image/jpg" Extension="jpg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Default ContentType="image/png" Extension="png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1" Target="ppt/presentation.xml" Type="http://schemas.openxmlformats.org/officeDocument/2006/relationships/officeDocument"/><Relationship Id="rId2" Target="docProps/app.xml" Type="http://schemas.openxmlformats.org/officeDocument/2006/relationships/extended-properties"/><Relationship Id="rId3" Target="docProps/core.xml" Type="http://schemas.openxmlformats.org/package/2006/relationships/metadata/core-properties"/><Relationship Id="rId4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</p:sldIdLst>
  <p:sldSz cx="9753600" cy="7315200"/>
  <p:notesSz cx="9753600" cy="73152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731520" y="2267712"/>
            <a:ext cx="8290560" cy="153619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463040" y="4096512"/>
            <a:ext cx="6827520" cy="18288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>
              <a:defRPr sz="1200" b="1" i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pPr marL="12700">
              <a:lnSpc>
                <a:spcPct val="100000"/>
              </a:lnSpc>
              <a:spcBef>
                <a:spcPts val="190"/>
              </a:spcBef>
            </a:pPr>
            <a:r>
              <a:rPr dirty="0" spc="285"/>
              <a:t>РУССКИЙ </a:t>
            </a:r>
            <a:r>
              <a:rPr dirty="0" spc="220"/>
              <a:t>ТЕАТР. </a:t>
            </a:r>
            <a:r>
              <a:rPr dirty="0" spc="280"/>
              <a:t>ИСТОРИЯ </a:t>
            </a:r>
            <a:r>
              <a:rPr dirty="0" spc="275"/>
              <a:t>СТАНОВЛЕНИЯ </a:t>
            </a:r>
            <a:r>
              <a:rPr dirty="0" spc="210"/>
              <a:t>И</a:t>
            </a:r>
            <a:r>
              <a:rPr dirty="0" spc="220"/>
              <a:t> </a:t>
            </a:r>
            <a:r>
              <a:rPr dirty="0" spc="285"/>
              <a:t>РАЗВИТИЯ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950" b="1" i="0">
                <a:solidFill>
                  <a:srgbClr val="212121"/>
                </a:solidFill>
                <a:latin typeface="Calibri"/>
                <a:cs typeface="Calibri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1950" b="0" i="0">
                <a:solidFill>
                  <a:srgbClr val="212121"/>
                </a:solidFill>
                <a:latin typeface="Calibri"/>
                <a:cs typeface="Calibri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>
              <a:defRPr sz="1200" b="1" i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pPr marL="12700">
              <a:lnSpc>
                <a:spcPct val="100000"/>
              </a:lnSpc>
              <a:spcBef>
                <a:spcPts val="190"/>
              </a:spcBef>
            </a:pPr>
            <a:r>
              <a:rPr dirty="0" spc="285"/>
              <a:t>РУССКИЙ </a:t>
            </a:r>
            <a:r>
              <a:rPr dirty="0" spc="220"/>
              <a:t>ТЕАТР. </a:t>
            </a:r>
            <a:r>
              <a:rPr dirty="0" spc="280"/>
              <a:t>ИСТОРИЯ </a:t>
            </a:r>
            <a:r>
              <a:rPr dirty="0" spc="275"/>
              <a:t>СТАНОВЛЕНИЯ </a:t>
            </a:r>
            <a:r>
              <a:rPr dirty="0" spc="210"/>
              <a:t>И</a:t>
            </a:r>
            <a:r>
              <a:rPr dirty="0" spc="220"/>
              <a:t> </a:t>
            </a:r>
            <a:r>
              <a:rPr dirty="0" spc="285"/>
              <a:t>РАЗВИТИЯ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 showMasterSp="0">
  <p:cSld name="Two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6280018"/>
            <a:ext cx="9753600" cy="1035685"/>
          </a:xfrm>
          <a:custGeom>
            <a:avLst/>
            <a:gdLst/>
            <a:ahLst/>
            <a:cxnLst/>
            <a:rect l="l" t="t" r="r" b="b"/>
            <a:pathLst>
              <a:path w="9753600" h="1035684">
                <a:moveTo>
                  <a:pt x="0" y="1035181"/>
                </a:moveTo>
                <a:lnTo>
                  <a:pt x="9753599" y="1035181"/>
                </a:lnTo>
                <a:lnTo>
                  <a:pt x="9753599" y="0"/>
                </a:lnTo>
                <a:lnTo>
                  <a:pt x="0" y="0"/>
                </a:lnTo>
                <a:lnTo>
                  <a:pt x="0" y="1035181"/>
                </a:lnTo>
                <a:close/>
              </a:path>
            </a:pathLst>
          </a:custGeom>
          <a:solidFill>
            <a:srgbClr val="EDBC2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950" b="1" i="0">
                <a:solidFill>
                  <a:srgbClr val="212121"/>
                </a:solidFill>
                <a:latin typeface="Calibri"/>
                <a:cs typeface="Calibri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487680" y="1682496"/>
            <a:ext cx="4242816" cy="48280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5892800" y="1219201"/>
            <a:ext cx="3600450" cy="46577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>
              <a:defRPr sz="1200" b="1" i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pPr marL="12700">
              <a:lnSpc>
                <a:spcPct val="100000"/>
              </a:lnSpc>
              <a:spcBef>
                <a:spcPts val="190"/>
              </a:spcBef>
            </a:pPr>
            <a:r>
              <a:rPr dirty="0" spc="285"/>
              <a:t>РУССКИЙ </a:t>
            </a:r>
            <a:r>
              <a:rPr dirty="0" spc="220"/>
              <a:t>ТЕАТР. </a:t>
            </a:r>
            <a:r>
              <a:rPr dirty="0" spc="280"/>
              <a:t>ИСТОРИЯ </a:t>
            </a:r>
            <a:r>
              <a:rPr dirty="0" spc="275"/>
              <a:t>СТАНОВЛЕНИЯ </a:t>
            </a:r>
            <a:r>
              <a:rPr dirty="0" spc="210"/>
              <a:t>И</a:t>
            </a:r>
            <a:r>
              <a:rPr dirty="0" spc="220"/>
              <a:t> </a:t>
            </a:r>
            <a:r>
              <a:rPr dirty="0" spc="285"/>
              <a:t>РАЗВИТИЯ</a:t>
            </a:r>
          </a:p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950" b="1" i="0">
                <a:solidFill>
                  <a:srgbClr val="212121"/>
                </a:solidFill>
                <a:latin typeface="Calibri"/>
                <a:cs typeface="Calibri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>
              <a:defRPr sz="1200" b="1" i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pPr marL="12700">
              <a:lnSpc>
                <a:spcPct val="100000"/>
              </a:lnSpc>
              <a:spcBef>
                <a:spcPts val="190"/>
              </a:spcBef>
            </a:pPr>
            <a:r>
              <a:rPr dirty="0" spc="285"/>
              <a:t>РУССКИЙ </a:t>
            </a:r>
            <a:r>
              <a:rPr dirty="0" spc="220"/>
              <a:t>ТЕАТР. </a:t>
            </a:r>
            <a:r>
              <a:rPr dirty="0" spc="280"/>
              <a:t>ИСТОРИЯ </a:t>
            </a:r>
            <a:r>
              <a:rPr dirty="0" spc="275"/>
              <a:t>СТАНОВЛЕНИЯ </a:t>
            </a:r>
            <a:r>
              <a:rPr dirty="0" spc="210"/>
              <a:t>И</a:t>
            </a:r>
            <a:r>
              <a:rPr dirty="0" spc="220"/>
              <a:t> </a:t>
            </a:r>
            <a:r>
              <a:rPr dirty="0" spc="285"/>
              <a:t>РАЗВИТИЯ</a:t>
            </a:r>
          </a:p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 showMasterSp="0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753599" cy="73151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>
              <a:defRPr sz="1200" b="1" i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pPr marL="12700">
              <a:lnSpc>
                <a:spcPct val="100000"/>
              </a:lnSpc>
              <a:spcBef>
                <a:spcPts val="190"/>
              </a:spcBef>
            </a:pPr>
            <a:r>
              <a:rPr dirty="0" spc="285"/>
              <a:t>РУССКИЙ </a:t>
            </a:r>
            <a:r>
              <a:rPr dirty="0" spc="220"/>
              <a:t>ТЕАТР. </a:t>
            </a:r>
            <a:r>
              <a:rPr dirty="0" spc="280"/>
              <a:t>ИСТОРИЯ </a:t>
            </a:r>
            <a:r>
              <a:rPr dirty="0" spc="275"/>
              <a:t>СТАНОВЛЕНИЯ </a:t>
            </a:r>
            <a:r>
              <a:rPr dirty="0" spc="210"/>
              <a:t>И</a:t>
            </a:r>
            <a:r>
              <a:rPr dirty="0" spc="220"/>
              <a:t> </a:t>
            </a:r>
            <a:r>
              <a:rPr dirty="0" spc="285"/>
              <a:t>РАЗВИТИЯ</a:t>
            </a:r>
          </a:p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05643" y="1549306"/>
            <a:ext cx="8342312" cy="3232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950" b="1" i="0">
                <a:solidFill>
                  <a:srgbClr val="212121"/>
                </a:solidFill>
                <a:latin typeface="Calibri"/>
                <a:cs typeface="Calibri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73585" y="2249228"/>
            <a:ext cx="8606428" cy="37973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950" b="0" i="0">
                <a:solidFill>
                  <a:srgbClr val="212121"/>
                </a:solidFill>
                <a:latin typeface="Calibri"/>
                <a:cs typeface="Calibri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448870" y="6700068"/>
            <a:ext cx="5271135" cy="23431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200" b="1" i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pPr marL="12700">
              <a:lnSpc>
                <a:spcPct val="100000"/>
              </a:lnSpc>
              <a:spcBef>
                <a:spcPts val="190"/>
              </a:spcBef>
            </a:pPr>
            <a:r>
              <a:rPr dirty="0" spc="285"/>
              <a:t>РУССКИЙ </a:t>
            </a:r>
            <a:r>
              <a:rPr dirty="0" spc="220"/>
              <a:t>ТЕАТР. </a:t>
            </a:r>
            <a:r>
              <a:rPr dirty="0" spc="280"/>
              <a:t>ИСТОРИЯ </a:t>
            </a:r>
            <a:r>
              <a:rPr dirty="0" spc="275"/>
              <a:t>СТАНОВЛЕНИЯ </a:t>
            </a:r>
            <a:r>
              <a:rPr dirty="0" spc="210"/>
              <a:t>И</a:t>
            </a:r>
            <a:r>
              <a:rPr dirty="0" spc="220"/>
              <a:t> </a:t>
            </a:r>
            <a:r>
              <a:rPr dirty="0" spc="285"/>
              <a:t>РАЗВИТИЯ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487680" y="6803136"/>
            <a:ext cx="2243328" cy="3657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7022592" y="6803136"/>
            <a:ext cx="2243328" cy="3657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g"/><Relationship Id="rId3" Type="http://schemas.openxmlformats.org/officeDocument/2006/relationships/image" Target="../media/image9.pn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
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
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
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g"/></Relationships>
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g"/></Relationships>
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g"/></Relationships>
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01826" y="300988"/>
            <a:ext cx="9178925" cy="494030"/>
          </a:xfrm>
          <a:prstGeom prst="rect"/>
          <a:ln w="29691">
            <a:solidFill>
              <a:srgbClr val="EDBC2D"/>
            </a:solidFill>
          </a:ln>
        </p:spPr>
        <p:txBody>
          <a:bodyPr wrap="square" lIns="0" tIns="116205" rIns="0" bIns="0" rtlCol="0" vert="horz">
            <a:spAutoFit/>
          </a:bodyPr>
          <a:lstStyle/>
          <a:p>
            <a:pPr marL="178435">
              <a:lnSpc>
                <a:spcPct val="100000"/>
              </a:lnSpc>
              <a:spcBef>
                <a:spcPts val="915"/>
              </a:spcBef>
              <a:tabLst>
                <a:tab pos="989330" algn="l"/>
                <a:tab pos="1203325" algn="l"/>
                <a:tab pos="1939925" algn="l"/>
                <a:tab pos="3182620" algn="l"/>
                <a:tab pos="3485515" algn="l"/>
              </a:tabLst>
            </a:pPr>
            <a:r>
              <a:rPr dirty="0" sz="2000" spc="315"/>
              <a:t>2019	</a:t>
            </a:r>
            <a:r>
              <a:rPr dirty="0" sz="2000" spc="30"/>
              <a:t>-	</a:t>
            </a:r>
            <a:r>
              <a:rPr dirty="0" sz="2000" spc="395"/>
              <a:t>ГОД	</a:t>
            </a:r>
            <a:r>
              <a:rPr dirty="0" sz="2000" spc="380"/>
              <a:t>ТЕАТРА	</a:t>
            </a:r>
            <a:r>
              <a:rPr dirty="0" sz="2000" spc="220"/>
              <a:t>В	</a:t>
            </a:r>
            <a:r>
              <a:rPr dirty="0" sz="2000" spc="470"/>
              <a:t>РОССИИ</a:t>
            </a:r>
            <a:endParaRPr sz="2000"/>
          </a:p>
        </p:txBody>
      </p:sp>
      <p:sp>
        <p:nvSpPr>
          <p:cNvPr id="3" name="object 3"/>
          <p:cNvSpPr/>
          <p:nvPr/>
        </p:nvSpPr>
        <p:spPr>
          <a:xfrm>
            <a:off x="0" y="6267317"/>
            <a:ext cx="9753600" cy="1047750"/>
          </a:xfrm>
          <a:custGeom>
            <a:avLst/>
            <a:gdLst/>
            <a:ahLst/>
            <a:cxnLst/>
            <a:rect l="l" t="t" r="r" b="b"/>
            <a:pathLst>
              <a:path w="9753600" h="1047750">
                <a:moveTo>
                  <a:pt x="0" y="0"/>
                </a:moveTo>
                <a:lnTo>
                  <a:pt x="9753599" y="0"/>
                </a:lnTo>
                <a:lnTo>
                  <a:pt x="9753599" y="1047749"/>
                </a:lnTo>
                <a:lnTo>
                  <a:pt x="0" y="1047749"/>
                </a:lnTo>
                <a:lnTo>
                  <a:pt x="0" y="0"/>
                </a:lnTo>
                <a:close/>
              </a:path>
            </a:pathLst>
          </a:custGeom>
          <a:solidFill>
            <a:srgbClr val="EDBC2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/>
          <p:nvPr/>
        </p:nvSpPr>
        <p:spPr>
          <a:xfrm>
            <a:off x="448870" y="6672933"/>
            <a:ext cx="7918450" cy="368300"/>
          </a:xfrm>
          <a:prstGeom prst="rect">
            <a:avLst/>
          </a:prstGeom>
        </p:spPr>
        <p:txBody>
          <a:bodyPr wrap="square" lIns="0" tIns="3175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250"/>
              </a:spcBef>
            </a:pPr>
            <a:r>
              <a:rPr dirty="0" sz="1000" spc="200" b="1">
                <a:solidFill>
                  <a:srgbClr val="FFFFFF"/>
                </a:solidFill>
                <a:latin typeface="Calibri"/>
                <a:cs typeface="Calibri"/>
              </a:rPr>
              <a:t>МАКАРОВА </a:t>
            </a:r>
            <a:r>
              <a:rPr dirty="0" sz="1000" spc="210" b="1">
                <a:solidFill>
                  <a:srgbClr val="FFFFFF"/>
                </a:solidFill>
                <a:latin typeface="Calibri"/>
                <a:cs typeface="Calibri"/>
              </a:rPr>
              <a:t>АЛЕКСАНДРА</a:t>
            </a:r>
            <a:r>
              <a:rPr dirty="0" sz="1000" spc="380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000" spc="229" b="1">
                <a:solidFill>
                  <a:srgbClr val="FFFFFF"/>
                </a:solidFill>
                <a:latin typeface="Calibri"/>
                <a:cs typeface="Calibri"/>
              </a:rPr>
              <a:t>КОНСТАНТИНОВНА</a:t>
            </a:r>
            <a:endParaRPr sz="10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150"/>
              </a:spcBef>
            </a:pPr>
            <a:r>
              <a:rPr dirty="0" sz="1000" spc="200" b="1">
                <a:solidFill>
                  <a:srgbClr val="FFFFFF"/>
                </a:solidFill>
                <a:latin typeface="Calibri"/>
                <a:cs typeface="Calibri"/>
              </a:rPr>
              <a:t>ГБОУ </a:t>
            </a:r>
            <a:r>
              <a:rPr dirty="0" sz="1000" spc="215" b="1">
                <a:solidFill>
                  <a:srgbClr val="FFFFFF"/>
                </a:solidFill>
                <a:latin typeface="Calibri"/>
                <a:cs typeface="Calibri"/>
              </a:rPr>
              <a:t>СОШ </a:t>
            </a:r>
            <a:r>
              <a:rPr dirty="0" sz="1000" spc="-20" b="1">
                <a:solidFill>
                  <a:srgbClr val="FFFFFF"/>
                </a:solidFill>
                <a:latin typeface="Calibri"/>
                <a:cs typeface="Calibri"/>
              </a:rPr>
              <a:t>№ </a:t>
            </a:r>
            <a:r>
              <a:rPr dirty="0" sz="1000" spc="145" b="1">
                <a:solidFill>
                  <a:srgbClr val="FFFFFF"/>
                </a:solidFill>
                <a:latin typeface="Calibri"/>
                <a:cs typeface="Calibri"/>
              </a:rPr>
              <a:t>608 </a:t>
            </a:r>
            <a:r>
              <a:rPr dirty="0" sz="1000" spc="220" b="1">
                <a:solidFill>
                  <a:srgbClr val="FFFFFF"/>
                </a:solidFill>
                <a:latin typeface="Calibri"/>
                <a:cs typeface="Calibri"/>
              </a:rPr>
              <a:t>ИМЕНИ </a:t>
            </a:r>
            <a:r>
              <a:rPr dirty="0" sz="1000" spc="200" b="1">
                <a:solidFill>
                  <a:srgbClr val="FFFFFF"/>
                </a:solidFill>
                <a:latin typeface="Calibri"/>
                <a:cs typeface="Calibri"/>
              </a:rPr>
              <a:t>ГЕРОЯ </a:t>
            </a:r>
            <a:r>
              <a:rPr dirty="0" sz="1000" spc="220" b="1">
                <a:solidFill>
                  <a:srgbClr val="FFFFFF"/>
                </a:solidFill>
                <a:latin typeface="Calibri"/>
                <a:cs typeface="Calibri"/>
              </a:rPr>
              <a:t>СОВЕТСКОГО </a:t>
            </a:r>
            <a:r>
              <a:rPr dirty="0" sz="1000" spc="225" b="1">
                <a:solidFill>
                  <a:srgbClr val="FFFFFF"/>
                </a:solidFill>
                <a:latin typeface="Calibri"/>
                <a:cs typeface="Calibri"/>
              </a:rPr>
              <a:t>СОЮЗА </a:t>
            </a:r>
            <a:r>
              <a:rPr dirty="0" sz="1000" spc="235" b="1">
                <a:solidFill>
                  <a:srgbClr val="FFFFFF"/>
                </a:solidFill>
                <a:latin typeface="Calibri"/>
                <a:cs typeface="Calibri"/>
              </a:rPr>
              <a:t>ЗИНЫ </a:t>
            </a:r>
            <a:r>
              <a:rPr dirty="0" sz="1000" spc="229" b="1">
                <a:solidFill>
                  <a:srgbClr val="FFFFFF"/>
                </a:solidFill>
                <a:latin typeface="Calibri"/>
                <a:cs typeface="Calibri"/>
              </a:rPr>
              <a:t>ПОРТНОВОЙ КИРОВСКОГО </a:t>
            </a:r>
            <a:r>
              <a:rPr dirty="0" sz="1000" spc="215" b="1">
                <a:solidFill>
                  <a:srgbClr val="FFFFFF"/>
                </a:solidFill>
                <a:latin typeface="Calibri"/>
                <a:cs typeface="Calibri"/>
              </a:rPr>
              <a:t>РАЙОНА</a:t>
            </a:r>
            <a:r>
              <a:rPr dirty="0" sz="1000" spc="635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000" spc="185" b="1">
                <a:solidFill>
                  <a:srgbClr val="FFFFFF"/>
                </a:solidFill>
                <a:latin typeface="Calibri"/>
                <a:cs typeface="Calibri"/>
              </a:rPr>
              <a:t>СПБ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body" idx="1"/>
          </p:nvPr>
        </p:nvSpPr>
        <p:spPr>
          <a:prstGeom prst="rect"/>
        </p:spPr>
        <p:txBody>
          <a:bodyPr wrap="square" lIns="0" tIns="596669" rIns="0" bIns="0" rtlCol="0" vert="horz">
            <a:spAutoFit/>
          </a:bodyPr>
          <a:lstStyle/>
          <a:p>
            <a:pPr marL="678815" marR="5080">
              <a:lnSpc>
                <a:spcPts val="8320"/>
              </a:lnSpc>
              <a:spcBef>
                <a:spcPts val="1440"/>
              </a:spcBef>
            </a:pPr>
            <a:r>
              <a:rPr dirty="0" sz="8000" spc="625" b="1">
                <a:solidFill>
                  <a:srgbClr val="EDBC2D"/>
                </a:solidFill>
                <a:latin typeface="Century Gothic"/>
                <a:cs typeface="Century Gothic"/>
              </a:rPr>
              <a:t>ИС </a:t>
            </a:r>
            <a:r>
              <a:rPr dirty="0" sz="8000" spc="1025" b="1">
                <a:solidFill>
                  <a:srgbClr val="EDBC2D"/>
                </a:solidFill>
                <a:latin typeface="Century Gothic"/>
                <a:cs typeface="Century Gothic"/>
              </a:rPr>
              <a:t>ТО </a:t>
            </a:r>
            <a:r>
              <a:rPr dirty="0" sz="8000" spc="1545" b="1">
                <a:solidFill>
                  <a:srgbClr val="EDBC2D"/>
                </a:solidFill>
                <a:latin typeface="Century Gothic"/>
                <a:cs typeface="Century Gothic"/>
              </a:rPr>
              <a:t>РИЯ  </a:t>
            </a:r>
            <a:r>
              <a:rPr dirty="0" sz="8000" spc="635" b="1">
                <a:solidFill>
                  <a:srgbClr val="EDBC2D"/>
                </a:solidFill>
                <a:latin typeface="Century Gothic"/>
                <a:cs typeface="Century Gothic"/>
              </a:rPr>
              <a:t>РУС</a:t>
            </a:r>
            <a:r>
              <a:rPr dirty="0" sz="8000" spc="-1230" b="1">
                <a:solidFill>
                  <a:srgbClr val="EDBC2D"/>
                </a:solidFill>
                <a:latin typeface="Century Gothic"/>
                <a:cs typeface="Century Gothic"/>
              </a:rPr>
              <a:t> </a:t>
            </a:r>
            <a:r>
              <a:rPr dirty="0" sz="8000" spc="-1050" b="1">
                <a:solidFill>
                  <a:srgbClr val="EDBC2D"/>
                </a:solidFill>
                <a:latin typeface="Century Gothic"/>
                <a:cs typeface="Century Gothic"/>
              </a:rPr>
              <a:t>С</a:t>
            </a:r>
            <a:r>
              <a:rPr dirty="0" sz="8000" spc="-1225" b="1">
                <a:solidFill>
                  <a:srgbClr val="EDBC2D"/>
                </a:solidFill>
                <a:latin typeface="Century Gothic"/>
                <a:cs typeface="Century Gothic"/>
              </a:rPr>
              <a:t> </a:t>
            </a:r>
            <a:r>
              <a:rPr dirty="0" sz="8000" spc="650" b="1">
                <a:solidFill>
                  <a:srgbClr val="EDBC2D"/>
                </a:solidFill>
                <a:latin typeface="Century Gothic"/>
                <a:cs typeface="Century Gothic"/>
              </a:rPr>
              <a:t>КО</a:t>
            </a:r>
            <a:r>
              <a:rPr dirty="0" sz="8000" spc="-1225" b="1">
                <a:solidFill>
                  <a:srgbClr val="EDBC2D"/>
                </a:solidFill>
                <a:latin typeface="Century Gothic"/>
                <a:cs typeface="Century Gothic"/>
              </a:rPr>
              <a:t> </a:t>
            </a:r>
            <a:r>
              <a:rPr dirty="0" sz="8000" spc="805" b="1">
                <a:solidFill>
                  <a:srgbClr val="EDBC2D"/>
                </a:solidFill>
                <a:latin typeface="Century Gothic"/>
                <a:cs typeface="Century Gothic"/>
              </a:rPr>
              <a:t>ГО  </a:t>
            </a:r>
            <a:r>
              <a:rPr dirty="0" sz="8000" spc="1185" b="1">
                <a:solidFill>
                  <a:srgbClr val="EDBC2D"/>
                </a:solidFill>
                <a:latin typeface="Century Gothic"/>
                <a:cs typeface="Century Gothic"/>
              </a:rPr>
              <a:t>ТЕА</a:t>
            </a:r>
            <a:r>
              <a:rPr dirty="0" sz="8000" spc="-1210" b="1">
                <a:solidFill>
                  <a:srgbClr val="EDBC2D"/>
                </a:solidFill>
                <a:latin typeface="Century Gothic"/>
                <a:cs typeface="Century Gothic"/>
              </a:rPr>
              <a:t> </a:t>
            </a:r>
            <a:r>
              <a:rPr dirty="0" sz="8000" spc="1300" b="1">
                <a:solidFill>
                  <a:srgbClr val="EDBC2D"/>
                </a:solidFill>
                <a:latin typeface="Century Gothic"/>
                <a:cs typeface="Century Gothic"/>
              </a:rPr>
              <a:t>ТРА</a:t>
            </a:r>
            <a:endParaRPr sz="8000">
              <a:latin typeface="Century Gothic"/>
              <a:cs typeface="Century Gothic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244599" y="2273689"/>
            <a:ext cx="5014595" cy="406400"/>
          </a:xfrm>
          <a:prstGeom prst="rect">
            <a:avLst/>
          </a:prstGeom>
        </p:spPr>
        <p:txBody>
          <a:bodyPr wrap="square" lIns="0" tIns="3556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280"/>
              </a:spcBef>
            </a:pPr>
            <a:r>
              <a:rPr dirty="0" sz="1100" spc="245" b="1">
                <a:solidFill>
                  <a:srgbClr val="212121"/>
                </a:solidFill>
                <a:latin typeface="Calibri"/>
                <a:cs typeface="Calibri"/>
              </a:rPr>
              <a:t>МУЛЬТИМЕДИЙНАЯ</a:t>
            </a:r>
            <a:r>
              <a:rPr dirty="0" sz="1100" spc="315" b="1">
                <a:solidFill>
                  <a:srgbClr val="212121"/>
                </a:solidFill>
                <a:latin typeface="Calibri"/>
                <a:cs typeface="Calibri"/>
              </a:rPr>
              <a:t> </a:t>
            </a:r>
            <a:r>
              <a:rPr dirty="0" sz="1100" spc="245" b="1">
                <a:solidFill>
                  <a:srgbClr val="212121"/>
                </a:solidFill>
                <a:latin typeface="Calibri"/>
                <a:cs typeface="Calibri"/>
              </a:rPr>
              <a:t>ПРЕЗЕНТАЦИЯ</a:t>
            </a:r>
            <a:endParaRPr sz="11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180"/>
              </a:spcBef>
            </a:pPr>
            <a:r>
              <a:rPr dirty="0" sz="1100" spc="200" b="1">
                <a:solidFill>
                  <a:srgbClr val="212121"/>
                </a:solidFill>
                <a:latin typeface="Calibri"/>
                <a:cs typeface="Calibri"/>
              </a:rPr>
              <a:t>ДЛЯ </a:t>
            </a:r>
            <a:r>
              <a:rPr dirty="0" sz="1100" spc="240" b="1">
                <a:solidFill>
                  <a:srgbClr val="212121"/>
                </a:solidFill>
                <a:latin typeface="Calibri"/>
                <a:cs typeface="Calibri"/>
              </a:rPr>
              <a:t>ПРОВЕДЕНИЯ УЧЕБНЫХ </a:t>
            </a:r>
            <a:r>
              <a:rPr dirty="0" sz="1100" spc="260" b="1">
                <a:solidFill>
                  <a:srgbClr val="212121"/>
                </a:solidFill>
                <a:latin typeface="Calibri"/>
                <a:cs typeface="Calibri"/>
              </a:rPr>
              <a:t>ЗАНЯТИЙ </a:t>
            </a:r>
            <a:r>
              <a:rPr dirty="0" sz="1100" spc="120" b="1">
                <a:solidFill>
                  <a:srgbClr val="212121"/>
                </a:solidFill>
                <a:latin typeface="Calibri"/>
                <a:cs typeface="Calibri"/>
              </a:rPr>
              <a:t>В </a:t>
            </a:r>
            <a:r>
              <a:rPr dirty="0" sz="1100" spc="235" b="1">
                <a:solidFill>
                  <a:srgbClr val="212121"/>
                </a:solidFill>
                <a:latin typeface="Calibri"/>
                <a:cs typeface="Calibri"/>
              </a:rPr>
              <a:t>СРЕДНЕЙ</a:t>
            </a:r>
            <a:r>
              <a:rPr dirty="0" sz="1100" spc="490" b="1">
                <a:solidFill>
                  <a:srgbClr val="212121"/>
                </a:solidFill>
                <a:latin typeface="Calibri"/>
                <a:cs typeface="Calibri"/>
              </a:rPr>
              <a:t> </a:t>
            </a:r>
            <a:r>
              <a:rPr dirty="0" sz="1100" spc="240" b="1">
                <a:solidFill>
                  <a:srgbClr val="212121"/>
                </a:solidFill>
                <a:latin typeface="Calibri"/>
                <a:cs typeface="Calibri"/>
              </a:rPr>
              <a:t>ШКОЛЕ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1257300" y="2057400"/>
            <a:ext cx="3419475" cy="0"/>
          </a:xfrm>
          <a:custGeom>
            <a:avLst/>
            <a:gdLst/>
            <a:ahLst/>
            <a:cxnLst/>
            <a:rect l="l" t="t" r="r" b="b"/>
            <a:pathLst>
              <a:path w="3419475" h="0">
                <a:moveTo>
                  <a:pt x="0" y="0"/>
                </a:moveTo>
                <a:lnTo>
                  <a:pt x="3419474" y="0"/>
                </a:lnTo>
              </a:path>
            </a:pathLst>
          </a:custGeom>
          <a:ln w="38099">
            <a:solidFill>
              <a:srgbClr val="EDBC2D"/>
            </a:solidFill>
          </a:ln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01826" y="300988"/>
            <a:ext cx="9178925" cy="494030"/>
          </a:xfrm>
          <a:prstGeom prst="rect">
            <a:avLst/>
          </a:prstGeom>
          <a:ln w="29691">
            <a:solidFill>
              <a:srgbClr val="EDBC2D"/>
            </a:solidFill>
          </a:ln>
        </p:spPr>
        <p:txBody>
          <a:bodyPr wrap="square" lIns="0" tIns="165735" rIns="0" bIns="0" rtlCol="0" vert="horz">
            <a:spAutoFit/>
          </a:bodyPr>
          <a:lstStyle/>
          <a:p>
            <a:pPr marL="173990">
              <a:lnSpc>
                <a:spcPct val="100000"/>
              </a:lnSpc>
              <a:spcBef>
                <a:spcPts val="1305"/>
              </a:spcBef>
            </a:pPr>
            <a:r>
              <a:rPr dirty="0" sz="1200" spc="195" b="1">
                <a:solidFill>
                  <a:srgbClr val="212121"/>
                </a:solidFill>
                <a:latin typeface="Calibri"/>
                <a:cs typeface="Calibri"/>
              </a:rPr>
              <a:t>2019 </a:t>
            </a:r>
            <a:r>
              <a:rPr dirty="0" sz="1200" spc="20" b="1">
                <a:solidFill>
                  <a:srgbClr val="212121"/>
                </a:solidFill>
                <a:latin typeface="Calibri"/>
                <a:cs typeface="Calibri"/>
              </a:rPr>
              <a:t>- </a:t>
            </a:r>
            <a:r>
              <a:rPr dirty="0" sz="1200" spc="240" b="1">
                <a:solidFill>
                  <a:srgbClr val="212121"/>
                </a:solidFill>
                <a:latin typeface="Calibri"/>
                <a:cs typeface="Calibri"/>
              </a:rPr>
              <a:t>ГОД </a:t>
            </a:r>
            <a:r>
              <a:rPr dirty="0" sz="1200" spc="229" b="1">
                <a:solidFill>
                  <a:srgbClr val="212121"/>
                </a:solidFill>
                <a:latin typeface="Calibri"/>
                <a:cs typeface="Calibri"/>
              </a:rPr>
              <a:t>ТЕАТРА </a:t>
            </a:r>
            <a:r>
              <a:rPr dirty="0" sz="1200" spc="135" b="1">
                <a:solidFill>
                  <a:srgbClr val="212121"/>
                </a:solidFill>
                <a:latin typeface="Calibri"/>
                <a:cs typeface="Calibri"/>
              </a:rPr>
              <a:t>В</a:t>
            </a:r>
            <a:r>
              <a:rPr dirty="0" sz="1200" spc="310" b="1">
                <a:solidFill>
                  <a:srgbClr val="212121"/>
                </a:solidFill>
                <a:latin typeface="Calibri"/>
                <a:cs typeface="Calibri"/>
              </a:rPr>
              <a:t> </a:t>
            </a:r>
            <a:r>
              <a:rPr dirty="0" sz="1200" spc="285" b="1">
                <a:solidFill>
                  <a:srgbClr val="212121"/>
                </a:solidFill>
                <a:latin typeface="Calibri"/>
                <a:cs typeface="Calibri"/>
              </a:rPr>
              <a:t>РОССИИ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0" y="6267315"/>
            <a:ext cx="9753600" cy="1047750"/>
          </a:xfrm>
          <a:custGeom>
            <a:avLst/>
            <a:gdLst/>
            <a:ahLst/>
            <a:cxnLst/>
            <a:rect l="l" t="t" r="r" b="b"/>
            <a:pathLst>
              <a:path w="9753600" h="1047750">
                <a:moveTo>
                  <a:pt x="0" y="0"/>
                </a:moveTo>
                <a:lnTo>
                  <a:pt x="9753599" y="0"/>
                </a:lnTo>
                <a:lnTo>
                  <a:pt x="9753599" y="1047749"/>
                </a:lnTo>
                <a:lnTo>
                  <a:pt x="0" y="1047749"/>
                </a:lnTo>
                <a:lnTo>
                  <a:pt x="0" y="0"/>
                </a:lnTo>
                <a:close/>
              </a:path>
            </a:pathLst>
          </a:custGeom>
          <a:solidFill>
            <a:srgbClr val="EDBC2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1240295" y="2663018"/>
            <a:ext cx="4767580" cy="1444625"/>
          </a:xfrm>
          <a:prstGeom prst="rect"/>
        </p:spPr>
        <p:txBody>
          <a:bodyPr wrap="square" lIns="0" tIns="121920" rIns="0" bIns="0" rtlCol="0" vert="horz">
            <a:spAutoFit/>
          </a:bodyPr>
          <a:lstStyle/>
          <a:p>
            <a:pPr marL="12700" marR="5080">
              <a:lnSpc>
                <a:spcPts val="5170"/>
              </a:lnSpc>
              <a:spcBef>
                <a:spcPts val="960"/>
              </a:spcBef>
            </a:pPr>
            <a:r>
              <a:rPr dirty="0" sz="5000" spc="905">
                <a:solidFill>
                  <a:srgbClr val="EDBC2D"/>
                </a:solidFill>
                <a:latin typeface="Century Gothic"/>
                <a:cs typeface="Century Gothic"/>
              </a:rPr>
              <a:t>ВНИМА</a:t>
            </a:r>
            <a:r>
              <a:rPr dirty="0" sz="5000" spc="-825">
                <a:solidFill>
                  <a:srgbClr val="EDBC2D"/>
                </a:solidFill>
                <a:latin typeface="Century Gothic"/>
                <a:cs typeface="Century Gothic"/>
              </a:rPr>
              <a:t> </a:t>
            </a:r>
            <a:r>
              <a:rPr dirty="0" sz="5000" spc="835">
                <a:solidFill>
                  <a:srgbClr val="EDBC2D"/>
                </a:solidFill>
                <a:latin typeface="Century Gothic"/>
                <a:cs typeface="Century Gothic"/>
              </a:rPr>
              <a:t>НИЕ!  </a:t>
            </a:r>
            <a:r>
              <a:rPr dirty="0" sz="5000" spc="575">
                <a:solidFill>
                  <a:srgbClr val="EDBC2D"/>
                </a:solidFill>
                <a:latin typeface="Century Gothic"/>
                <a:cs typeface="Century Gothic"/>
              </a:rPr>
              <a:t>ПРО</a:t>
            </a:r>
            <a:r>
              <a:rPr dirty="0" sz="5000" spc="-765">
                <a:solidFill>
                  <a:srgbClr val="EDBC2D"/>
                </a:solidFill>
                <a:latin typeface="Century Gothic"/>
                <a:cs typeface="Century Gothic"/>
              </a:rPr>
              <a:t> </a:t>
            </a:r>
            <a:r>
              <a:rPr dirty="0" sz="5000" spc="770">
                <a:solidFill>
                  <a:srgbClr val="EDBC2D"/>
                </a:solidFill>
                <a:latin typeface="Century Gothic"/>
                <a:cs typeface="Century Gothic"/>
              </a:rPr>
              <a:t>ВЕРКА</a:t>
            </a:r>
            <a:r>
              <a:rPr dirty="0" sz="5000" spc="-760">
                <a:solidFill>
                  <a:srgbClr val="EDBC2D"/>
                </a:solidFill>
                <a:latin typeface="Century Gothic"/>
                <a:cs typeface="Century Gothic"/>
              </a:rPr>
              <a:t> </a:t>
            </a:r>
            <a:r>
              <a:rPr dirty="0" sz="5000" spc="50">
                <a:solidFill>
                  <a:srgbClr val="EDBC2D"/>
                </a:solidFill>
                <a:latin typeface="Century Gothic"/>
                <a:cs typeface="Century Gothic"/>
              </a:rPr>
              <a:t>!</a:t>
            </a:r>
            <a:endParaRPr sz="5000">
              <a:latin typeface="Century Gothic"/>
              <a:cs typeface="Century Gothic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244599" y="4753100"/>
            <a:ext cx="7154545" cy="3232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934210" algn="l"/>
                <a:tab pos="3277870" algn="l"/>
                <a:tab pos="5750560" algn="l"/>
              </a:tabLst>
            </a:pPr>
            <a:r>
              <a:rPr dirty="0" sz="1950" spc="475" b="1">
                <a:solidFill>
                  <a:srgbClr val="212121"/>
                </a:solidFill>
                <a:latin typeface="Calibri"/>
                <a:cs typeface="Calibri"/>
              </a:rPr>
              <a:t>П</a:t>
            </a:r>
            <a:r>
              <a:rPr dirty="0" sz="1950" spc="434" b="1">
                <a:solidFill>
                  <a:srgbClr val="212121"/>
                </a:solidFill>
                <a:latin typeface="Calibri"/>
                <a:cs typeface="Calibri"/>
              </a:rPr>
              <a:t>Р</a:t>
            </a:r>
            <a:r>
              <a:rPr dirty="0" sz="1950" spc="480" b="1">
                <a:solidFill>
                  <a:srgbClr val="212121"/>
                </a:solidFill>
                <a:latin typeface="Calibri"/>
                <a:cs typeface="Calibri"/>
              </a:rPr>
              <a:t>О</a:t>
            </a:r>
            <a:r>
              <a:rPr dirty="0" sz="1950" spc="465" b="1">
                <a:solidFill>
                  <a:srgbClr val="212121"/>
                </a:solidFill>
                <a:latin typeface="Calibri"/>
                <a:cs typeface="Calibri"/>
              </a:rPr>
              <a:t>В</a:t>
            </a:r>
            <a:r>
              <a:rPr dirty="0" sz="1950" spc="390" b="1">
                <a:solidFill>
                  <a:srgbClr val="212121"/>
                </a:solidFill>
                <a:latin typeface="Calibri"/>
                <a:cs typeface="Calibri"/>
              </a:rPr>
              <a:t>Е</a:t>
            </a:r>
            <a:r>
              <a:rPr dirty="0" sz="1950" spc="434" b="1">
                <a:solidFill>
                  <a:srgbClr val="212121"/>
                </a:solidFill>
                <a:latin typeface="Calibri"/>
                <a:cs typeface="Calibri"/>
              </a:rPr>
              <a:t>Р</a:t>
            </a:r>
            <a:r>
              <a:rPr dirty="0" sz="1950" spc="425" b="1">
                <a:solidFill>
                  <a:srgbClr val="212121"/>
                </a:solidFill>
                <a:latin typeface="Calibri"/>
                <a:cs typeface="Calibri"/>
              </a:rPr>
              <a:t>Я</a:t>
            </a:r>
            <a:r>
              <a:rPr dirty="0" sz="1950" spc="390" b="1">
                <a:solidFill>
                  <a:srgbClr val="212121"/>
                </a:solidFill>
                <a:latin typeface="Calibri"/>
                <a:cs typeface="Calibri"/>
              </a:rPr>
              <a:t>Е</a:t>
            </a:r>
            <a:r>
              <a:rPr dirty="0" sz="1950" spc="135" b="1">
                <a:solidFill>
                  <a:srgbClr val="212121"/>
                </a:solidFill>
                <a:latin typeface="Calibri"/>
                <a:cs typeface="Calibri"/>
              </a:rPr>
              <a:t>М</a:t>
            </a:r>
            <a:r>
              <a:rPr dirty="0" sz="1950" b="1">
                <a:solidFill>
                  <a:srgbClr val="212121"/>
                </a:solidFill>
                <a:latin typeface="Calibri"/>
                <a:cs typeface="Calibri"/>
              </a:rPr>
              <a:t>	</a:t>
            </a:r>
            <a:r>
              <a:rPr dirty="0" sz="1950" spc="570" b="1">
                <a:solidFill>
                  <a:srgbClr val="212121"/>
                </a:solidFill>
                <a:latin typeface="Calibri"/>
                <a:cs typeface="Calibri"/>
              </a:rPr>
              <a:t>З</a:t>
            </a:r>
            <a:r>
              <a:rPr dirty="0" sz="1950" spc="509" b="1">
                <a:solidFill>
                  <a:srgbClr val="212121"/>
                </a:solidFill>
                <a:latin typeface="Calibri"/>
                <a:cs typeface="Calibri"/>
              </a:rPr>
              <a:t>Н</a:t>
            </a:r>
            <a:r>
              <a:rPr dirty="0" sz="1950" spc="409" b="1">
                <a:solidFill>
                  <a:srgbClr val="212121"/>
                </a:solidFill>
                <a:latin typeface="Calibri"/>
                <a:cs typeface="Calibri"/>
              </a:rPr>
              <a:t>А</a:t>
            </a:r>
            <a:r>
              <a:rPr dirty="0" sz="1950" spc="509" b="1">
                <a:solidFill>
                  <a:srgbClr val="212121"/>
                </a:solidFill>
                <a:latin typeface="Calibri"/>
                <a:cs typeface="Calibri"/>
              </a:rPr>
              <a:t>Н</a:t>
            </a:r>
            <a:r>
              <a:rPr dirty="0" sz="1950" spc="585" b="1">
                <a:solidFill>
                  <a:srgbClr val="212121"/>
                </a:solidFill>
                <a:latin typeface="Calibri"/>
                <a:cs typeface="Calibri"/>
              </a:rPr>
              <a:t>И</a:t>
            </a:r>
            <a:r>
              <a:rPr dirty="0" sz="1950" spc="140" b="1">
                <a:solidFill>
                  <a:srgbClr val="212121"/>
                </a:solidFill>
                <a:latin typeface="Calibri"/>
                <a:cs typeface="Calibri"/>
              </a:rPr>
              <a:t>Е</a:t>
            </a:r>
            <a:r>
              <a:rPr dirty="0" sz="1950" b="1">
                <a:solidFill>
                  <a:srgbClr val="212121"/>
                </a:solidFill>
                <a:latin typeface="Calibri"/>
                <a:cs typeface="Calibri"/>
              </a:rPr>
              <a:t>	</a:t>
            </a:r>
            <a:r>
              <a:rPr dirty="0" sz="1950" spc="409" b="1">
                <a:solidFill>
                  <a:srgbClr val="212121"/>
                </a:solidFill>
                <a:latin typeface="Calibri"/>
                <a:cs typeface="Calibri"/>
              </a:rPr>
              <a:t>Т</a:t>
            </a:r>
            <a:r>
              <a:rPr dirty="0" sz="1950" spc="390" b="1">
                <a:solidFill>
                  <a:srgbClr val="212121"/>
                </a:solidFill>
                <a:latin typeface="Calibri"/>
                <a:cs typeface="Calibri"/>
              </a:rPr>
              <a:t>Е</a:t>
            </a:r>
            <a:r>
              <a:rPr dirty="0" sz="1950" spc="409" b="1">
                <a:solidFill>
                  <a:srgbClr val="212121"/>
                </a:solidFill>
                <a:latin typeface="Calibri"/>
                <a:cs typeface="Calibri"/>
              </a:rPr>
              <a:t>А</a:t>
            </a:r>
            <a:r>
              <a:rPr dirty="0" sz="1950" spc="409" b="1">
                <a:solidFill>
                  <a:srgbClr val="212121"/>
                </a:solidFill>
                <a:latin typeface="Calibri"/>
                <a:cs typeface="Calibri"/>
              </a:rPr>
              <a:t>Т</a:t>
            </a:r>
            <a:r>
              <a:rPr dirty="0" sz="1950" spc="434" b="1">
                <a:solidFill>
                  <a:srgbClr val="212121"/>
                </a:solidFill>
                <a:latin typeface="Calibri"/>
                <a:cs typeface="Calibri"/>
              </a:rPr>
              <a:t>Р</a:t>
            </a:r>
            <a:r>
              <a:rPr dirty="0" sz="1950" spc="409" b="1">
                <a:solidFill>
                  <a:srgbClr val="212121"/>
                </a:solidFill>
                <a:latin typeface="Calibri"/>
                <a:cs typeface="Calibri"/>
              </a:rPr>
              <a:t>А</a:t>
            </a:r>
            <a:r>
              <a:rPr dirty="0" sz="1950" spc="475" b="1">
                <a:solidFill>
                  <a:srgbClr val="212121"/>
                </a:solidFill>
                <a:latin typeface="Calibri"/>
                <a:cs typeface="Calibri"/>
              </a:rPr>
              <a:t>Л</a:t>
            </a:r>
            <a:r>
              <a:rPr dirty="0" sz="1950" spc="415" b="1">
                <a:solidFill>
                  <a:srgbClr val="212121"/>
                </a:solidFill>
                <a:latin typeface="Calibri"/>
                <a:cs typeface="Calibri"/>
              </a:rPr>
              <a:t>Ь</a:t>
            </a:r>
            <a:r>
              <a:rPr dirty="0" sz="1950" spc="509" b="1">
                <a:solidFill>
                  <a:srgbClr val="212121"/>
                </a:solidFill>
                <a:latin typeface="Calibri"/>
                <a:cs typeface="Calibri"/>
              </a:rPr>
              <a:t>Н</a:t>
            </a:r>
            <a:r>
              <a:rPr dirty="0" sz="1950" spc="480" b="1">
                <a:solidFill>
                  <a:srgbClr val="212121"/>
                </a:solidFill>
                <a:latin typeface="Calibri"/>
                <a:cs typeface="Calibri"/>
              </a:rPr>
              <a:t>О</a:t>
            </a:r>
            <a:r>
              <a:rPr dirty="0" sz="1950" spc="500" b="1">
                <a:solidFill>
                  <a:srgbClr val="212121"/>
                </a:solidFill>
                <a:latin typeface="Calibri"/>
                <a:cs typeface="Calibri"/>
              </a:rPr>
              <a:t>Г</a:t>
            </a:r>
            <a:r>
              <a:rPr dirty="0" sz="1950" spc="229" b="1">
                <a:solidFill>
                  <a:srgbClr val="212121"/>
                </a:solidFill>
                <a:latin typeface="Calibri"/>
                <a:cs typeface="Calibri"/>
              </a:rPr>
              <a:t>О</a:t>
            </a:r>
            <a:r>
              <a:rPr dirty="0" sz="1950" b="1">
                <a:solidFill>
                  <a:srgbClr val="212121"/>
                </a:solidFill>
                <a:latin typeface="Calibri"/>
                <a:cs typeface="Calibri"/>
              </a:rPr>
              <a:t>	</a:t>
            </a:r>
            <a:r>
              <a:rPr dirty="0" sz="1950" spc="459" b="1">
                <a:solidFill>
                  <a:srgbClr val="212121"/>
                </a:solidFill>
                <a:latin typeface="Calibri"/>
                <a:cs typeface="Calibri"/>
              </a:rPr>
              <a:t>С</a:t>
            </a:r>
            <a:r>
              <a:rPr dirty="0" sz="1950" spc="475" b="1">
                <a:solidFill>
                  <a:srgbClr val="212121"/>
                </a:solidFill>
                <a:latin typeface="Calibri"/>
                <a:cs typeface="Calibri"/>
              </a:rPr>
              <a:t>Л</a:t>
            </a:r>
            <a:r>
              <a:rPr dirty="0" sz="1950" spc="480" b="1">
                <a:solidFill>
                  <a:srgbClr val="212121"/>
                </a:solidFill>
                <a:latin typeface="Calibri"/>
                <a:cs typeface="Calibri"/>
              </a:rPr>
              <a:t>О</a:t>
            </a:r>
            <a:r>
              <a:rPr dirty="0" sz="1950" spc="465" b="1">
                <a:solidFill>
                  <a:srgbClr val="212121"/>
                </a:solidFill>
                <a:latin typeface="Calibri"/>
                <a:cs typeface="Calibri"/>
              </a:rPr>
              <a:t>В</a:t>
            </a:r>
            <a:r>
              <a:rPr dirty="0" sz="1950" spc="409" b="1">
                <a:solidFill>
                  <a:srgbClr val="212121"/>
                </a:solidFill>
                <a:latin typeface="Calibri"/>
                <a:cs typeface="Calibri"/>
              </a:rPr>
              <a:t>А</a:t>
            </a:r>
            <a:r>
              <a:rPr dirty="0" sz="1950" spc="434" b="1">
                <a:solidFill>
                  <a:srgbClr val="212121"/>
                </a:solidFill>
                <a:latin typeface="Calibri"/>
                <a:cs typeface="Calibri"/>
              </a:rPr>
              <a:t>Р</a:t>
            </a:r>
            <a:r>
              <a:rPr dirty="0" sz="1950" spc="175" b="1">
                <a:solidFill>
                  <a:srgbClr val="212121"/>
                </a:solidFill>
                <a:latin typeface="Calibri"/>
                <a:cs typeface="Calibri"/>
              </a:rPr>
              <a:t>Я</a:t>
            </a:r>
            <a:endParaRPr sz="1950">
              <a:latin typeface="Calibri"/>
              <a:cs typeface="Calibri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1257300" y="2057400"/>
            <a:ext cx="3419475" cy="0"/>
          </a:xfrm>
          <a:custGeom>
            <a:avLst/>
            <a:gdLst/>
            <a:ahLst/>
            <a:cxnLst/>
            <a:rect l="l" t="t" r="r" b="b"/>
            <a:pathLst>
              <a:path w="3419475" h="0">
                <a:moveTo>
                  <a:pt x="0" y="0"/>
                </a:moveTo>
                <a:lnTo>
                  <a:pt x="3419474" y="0"/>
                </a:lnTo>
              </a:path>
            </a:pathLst>
          </a:custGeom>
          <a:ln w="38099">
            <a:solidFill>
              <a:srgbClr val="EDBC2D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241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90"/>
              </a:spcBef>
            </a:pPr>
            <a:r>
              <a:rPr dirty="0" spc="285"/>
              <a:t>РУССКИЙ </a:t>
            </a:r>
            <a:r>
              <a:rPr dirty="0" spc="220"/>
              <a:t>ТЕАТР. </a:t>
            </a:r>
            <a:r>
              <a:rPr dirty="0" spc="280"/>
              <a:t>ИСТОРИЯ </a:t>
            </a:r>
            <a:r>
              <a:rPr dirty="0" spc="275"/>
              <a:t>СТАНОВЛЕНИЯ </a:t>
            </a:r>
            <a:r>
              <a:rPr dirty="0" spc="210"/>
              <a:t>И</a:t>
            </a:r>
            <a:r>
              <a:rPr dirty="0" spc="220"/>
              <a:t> </a:t>
            </a:r>
            <a:r>
              <a:rPr dirty="0" spc="285"/>
              <a:t>РАЗВИТИЯ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75691" y="2115473"/>
            <a:ext cx="3467099" cy="28193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0" y="6267317"/>
            <a:ext cx="9753600" cy="1047750"/>
          </a:xfrm>
          <a:custGeom>
            <a:avLst/>
            <a:gdLst/>
            <a:ahLst/>
            <a:cxnLst/>
            <a:rect l="l" t="t" r="r" b="b"/>
            <a:pathLst>
              <a:path w="9753600" h="1047750">
                <a:moveTo>
                  <a:pt x="0" y="0"/>
                </a:moveTo>
                <a:lnTo>
                  <a:pt x="9753599" y="0"/>
                </a:lnTo>
                <a:lnTo>
                  <a:pt x="9753599" y="1047749"/>
                </a:lnTo>
                <a:lnTo>
                  <a:pt x="0" y="1047749"/>
                </a:lnTo>
                <a:lnTo>
                  <a:pt x="0" y="0"/>
                </a:lnTo>
                <a:close/>
              </a:path>
            </a:pathLst>
          </a:custGeom>
          <a:solidFill>
            <a:srgbClr val="EDBC2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3319145">
              <a:lnSpc>
                <a:spcPct val="100000"/>
              </a:lnSpc>
              <a:spcBef>
                <a:spcPts val="100"/>
              </a:spcBef>
              <a:tabLst>
                <a:tab pos="4869180" algn="l"/>
                <a:tab pos="7129145" algn="l"/>
              </a:tabLst>
            </a:pPr>
            <a:r>
              <a:rPr dirty="0" spc="475"/>
              <a:t>П</a:t>
            </a:r>
            <a:r>
              <a:rPr dirty="0" spc="480"/>
              <a:t>О</a:t>
            </a:r>
            <a:r>
              <a:rPr dirty="0" spc="425"/>
              <a:t>Д</a:t>
            </a:r>
            <a:r>
              <a:rPr dirty="0" spc="409"/>
              <a:t>Б</a:t>
            </a:r>
            <a:r>
              <a:rPr dirty="0" spc="390"/>
              <a:t>Е</a:t>
            </a:r>
            <a:r>
              <a:rPr dirty="0" spc="434"/>
              <a:t>Р</a:t>
            </a:r>
            <a:r>
              <a:rPr dirty="0" spc="335"/>
              <a:t>И</a:t>
            </a:r>
            <a:r>
              <a:rPr dirty="0"/>
              <a:t>	</a:t>
            </a:r>
            <a:r>
              <a:rPr dirty="0" spc="475"/>
              <a:t>П</a:t>
            </a:r>
            <a:r>
              <a:rPr dirty="0" spc="434"/>
              <a:t>Р</a:t>
            </a:r>
            <a:r>
              <a:rPr dirty="0" spc="409"/>
              <a:t>А</a:t>
            </a:r>
            <a:r>
              <a:rPr dirty="0" spc="465"/>
              <a:t>В</a:t>
            </a:r>
            <a:r>
              <a:rPr dirty="0" spc="585"/>
              <a:t>И</a:t>
            </a:r>
            <a:r>
              <a:rPr dirty="0" spc="475"/>
              <a:t>Л</a:t>
            </a:r>
            <a:r>
              <a:rPr dirty="0" spc="415"/>
              <a:t>Ь</a:t>
            </a:r>
            <a:r>
              <a:rPr dirty="0" spc="509"/>
              <a:t>Н</a:t>
            </a:r>
            <a:r>
              <a:rPr dirty="0" spc="455"/>
              <a:t>У</a:t>
            </a:r>
            <a:r>
              <a:rPr dirty="0" spc="305"/>
              <a:t>Ю</a:t>
            </a:r>
            <a:r>
              <a:rPr dirty="0"/>
              <a:t>	</a:t>
            </a:r>
            <a:r>
              <a:rPr dirty="0" spc="434"/>
              <a:t>Р</a:t>
            </a:r>
            <a:r>
              <a:rPr dirty="0" spc="585"/>
              <a:t>И</a:t>
            </a:r>
            <a:r>
              <a:rPr dirty="0" spc="515"/>
              <a:t>Ф</a:t>
            </a:r>
            <a:r>
              <a:rPr dirty="0" spc="385"/>
              <a:t>М</a:t>
            </a:r>
            <a:r>
              <a:rPr dirty="0" spc="455"/>
              <a:t>У</a:t>
            </a:r>
            <a:r>
              <a:rPr dirty="0" spc="15"/>
              <a:t>:</a:t>
            </a:r>
          </a:p>
        </p:txBody>
      </p:sp>
      <p:sp>
        <p:nvSpPr>
          <p:cNvPr id="5" name="object 5"/>
          <p:cNvSpPr/>
          <p:nvPr/>
        </p:nvSpPr>
        <p:spPr>
          <a:xfrm>
            <a:off x="4019550" y="1352549"/>
            <a:ext cx="3419475" cy="0"/>
          </a:xfrm>
          <a:custGeom>
            <a:avLst/>
            <a:gdLst/>
            <a:ahLst/>
            <a:cxnLst/>
            <a:rect l="l" t="t" r="r" b="b"/>
            <a:pathLst>
              <a:path w="3419475" h="0">
                <a:moveTo>
                  <a:pt x="0" y="0"/>
                </a:moveTo>
                <a:lnTo>
                  <a:pt x="3419474" y="0"/>
                </a:lnTo>
              </a:path>
            </a:pathLst>
          </a:custGeom>
          <a:ln w="38099">
            <a:solidFill>
              <a:srgbClr val="EDBC2D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4177851" y="2431435"/>
            <a:ext cx="85724" cy="8572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4177851" y="3460135"/>
            <a:ext cx="85724" cy="8572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4177851" y="4488835"/>
            <a:ext cx="85724" cy="8572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4177851" y="5517535"/>
            <a:ext cx="85724" cy="8572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 txBox="1">
            <a:spLocks noGrp="1"/>
          </p:cNvSpPr>
          <p:nvPr>
            <p:ph type="body" idx="1"/>
          </p:nvPr>
        </p:nvSpPr>
        <p:spPr>
          <a:prstGeom prst="rect"/>
        </p:spPr>
        <p:txBody>
          <a:bodyPr wrap="square" lIns="0" tIns="58419" rIns="0" bIns="0" rtlCol="0" vert="horz">
            <a:spAutoFit/>
          </a:bodyPr>
          <a:lstStyle/>
          <a:p>
            <a:pPr marL="3840479">
              <a:lnSpc>
                <a:spcPct val="100000"/>
              </a:lnSpc>
              <a:spcBef>
                <a:spcPts val="459"/>
              </a:spcBef>
            </a:pPr>
            <a:r>
              <a:rPr dirty="0" spc="130"/>
              <a:t>Есть </a:t>
            </a:r>
            <a:r>
              <a:rPr dirty="0" spc="170"/>
              <a:t>в </a:t>
            </a:r>
            <a:r>
              <a:rPr dirty="0" spc="95"/>
              <a:t>оркестре </a:t>
            </a:r>
            <a:r>
              <a:rPr dirty="0" spc="204" b="1">
                <a:latin typeface="Calibri"/>
                <a:cs typeface="Calibri"/>
              </a:rPr>
              <a:t>дирижер, </a:t>
            </a:r>
            <a:r>
              <a:rPr dirty="0" spc="95"/>
              <a:t>а </a:t>
            </a:r>
            <a:r>
              <a:rPr dirty="0" spc="170"/>
              <a:t>в </a:t>
            </a:r>
            <a:r>
              <a:rPr dirty="0" spc="105"/>
              <a:t>театре</a:t>
            </a:r>
            <a:r>
              <a:rPr dirty="0" spc="85"/>
              <a:t> </a:t>
            </a:r>
            <a:r>
              <a:rPr dirty="0" spc="30"/>
              <a:t>-</a:t>
            </a:r>
          </a:p>
          <a:p>
            <a:pPr marL="3840479">
              <a:lnSpc>
                <a:spcPct val="100000"/>
              </a:lnSpc>
              <a:spcBef>
                <a:spcPts val="359"/>
              </a:spcBef>
            </a:pPr>
            <a:r>
              <a:rPr dirty="0" spc="85" b="1">
                <a:latin typeface="Calibri"/>
                <a:cs typeface="Calibri"/>
              </a:rPr>
              <a:t>********</a:t>
            </a:r>
          </a:p>
          <a:p>
            <a:pPr marL="3827779">
              <a:lnSpc>
                <a:spcPct val="100000"/>
              </a:lnSpc>
              <a:spcBef>
                <a:spcPts val="50"/>
              </a:spcBef>
            </a:pPr>
            <a:endParaRPr sz="2300">
              <a:latin typeface="Times New Roman"/>
              <a:cs typeface="Times New Roman"/>
            </a:endParaRPr>
          </a:p>
          <a:p>
            <a:pPr marL="3840479" marR="6350">
              <a:lnSpc>
                <a:spcPct val="115399"/>
              </a:lnSpc>
              <a:spcBef>
                <a:spcPts val="5"/>
              </a:spcBef>
              <a:tabLst>
                <a:tab pos="4629150" algn="l"/>
                <a:tab pos="5906135" algn="l"/>
                <a:tab pos="6364605" algn="l"/>
                <a:tab pos="7186295" algn="l"/>
                <a:tab pos="8206105" algn="l"/>
              </a:tabLst>
            </a:pPr>
            <a:r>
              <a:rPr dirty="0" spc="105"/>
              <a:t>Б</a:t>
            </a:r>
            <a:r>
              <a:rPr dirty="0" spc="105"/>
              <a:t>ы</a:t>
            </a:r>
            <a:r>
              <a:rPr dirty="0" spc="65"/>
              <a:t>л</a:t>
            </a:r>
            <a:r>
              <a:rPr dirty="0"/>
              <a:t>	</a:t>
            </a:r>
            <a:r>
              <a:rPr dirty="0" spc="210"/>
              <a:t>ч</a:t>
            </a:r>
            <a:r>
              <a:rPr dirty="0" spc="95"/>
              <a:t>е</a:t>
            </a:r>
            <a:r>
              <a:rPr dirty="0" spc="60"/>
              <a:t>л</a:t>
            </a:r>
            <a:r>
              <a:rPr dirty="0" spc="110"/>
              <a:t>о</a:t>
            </a:r>
            <a:r>
              <a:rPr dirty="0" spc="165"/>
              <a:t>в</a:t>
            </a:r>
            <a:r>
              <a:rPr dirty="0" spc="95"/>
              <a:t>е</a:t>
            </a:r>
            <a:r>
              <a:rPr dirty="0" spc="-10"/>
              <a:t>к</a:t>
            </a:r>
            <a:r>
              <a:rPr dirty="0"/>
              <a:t>	</a:t>
            </a:r>
            <a:r>
              <a:rPr dirty="0" spc="95"/>
              <a:t>а</a:t>
            </a:r>
            <a:r>
              <a:rPr dirty="0"/>
              <a:t>	</a:t>
            </a:r>
            <a:r>
              <a:rPr dirty="0" spc="95"/>
              <a:t>с</a:t>
            </a:r>
            <a:r>
              <a:rPr dirty="0" spc="105"/>
              <a:t>т</a:t>
            </a:r>
            <a:r>
              <a:rPr dirty="0" spc="90"/>
              <a:t>а</a:t>
            </a:r>
            <a:r>
              <a:rPr dirty="0" spc="65"/>
              <a:t>л</a:t>
            </a:r>
            <a:r>
              <a:rPr dirty="0"/>
              <a:t>	</a:t>
            </a:r>
            <a:r>
              <a:rPr dirty="0" spc="90"/>
              <a:t>а</a:t>
            </a:r>
            <a:r>
              <a:rPr dirty="0" spc="-15"/>
              <a:t>к</a:t>
            </a:r>
            <a:r>
              <a:rPr dirty="0" spc="105"/>
              <a:t>т</a:t>
            </a:r>
            <a:r>
              <a:rPr dirty="0" spc="95"/>
              <a:t>е</a:t>
            </a:r>
            <a:r>
              <a:rPr dirty="0" spc="130"/>
              <a:t>р</a:t>
            </a:r>
            <a:r>
              <a:rPr dirty="0" spc="-70"/>
              <a:t>,</a:t>
            </a:r>
            <a:r>
              <a:rPr dirty="0"/>
              <a:t>	</a:t>
            </a:r>
            <a:r>
              <a:rPr dirty="0" spc="95"/>
              <a:t>е</a:t>
            </a:r>
            <a:r>
              <a:rPr dirty="0" spc="140"/>
              <a:t>г</a:t>
            </a:r>
            <a:r>
              <a:rPr dirty="0" spc="70"/>
              <a:t>о  </a:t>
            </a:r>
            <a:r>
              <a:rPr dirty="0" spc="100"/>
              <a:t>преобразил</a:t>
            </a:r>
            <a:r>
              <a:rPr dirty="0" spc="60"/>
              <a:t> </a:t>
            </a:r>
            <a:r>
              <a:rPr dirty="0" spc="85" b="1">
                <a:latin typeface="Calibri"/>
                <a:cs typeface="Calibri"/>
              </a:rPr>
              <a:t>******</a:t>
            </a:r>
          </a:p>
          <a:p>
            <a:pPr marL="3827779">
              <a:lnSpc>
                <a:spcPct val="100000"/>
              </a:lnSpc>
              <a:spcBef>
                <a:spcPts val="10"/>
              </a:spcBef>
            </a:pPr>
            <a:endParaRPr sz="2650">
              <a:latin typeface="Times New Roman"/>
              <a:cs typeface="Times New Roman"/>
            </a:endParaRPr>
          </a:p>
          <a:p>
            <a:pPr marL="3840479">
              <a:lnSpc>
                <a:spcPct val="100000"/>
              </a:lnSpc>
              <a:tabLst>
                <a:tab pos="4194810" algn="l"/>
                <a:tab pos="5541645" algn="l"/>
                <a:tab pos="6256020" algn="l"/>
                <a:tab pos="7359650" algn="l"/>
                <a:tab pos="7946390" algn="l"/>
              </a:tabLst>
            </a:pPr>
            <a:r>
              <a:rPr dirty="0" spc="114"/>
              <a:t>У	</a:t>
            </a:r>
            <a:r>
              <a:rPr dirty="0" spc="90"/>
              <a:t>костюмов	</a:t>
            </a:r>
            <a:r>
              <a:rPr dirty="0" spc="120"/>
              <a:t>есть	</a:t>
            </a:r>
            <a:r>
              <a:rPr dirty="0" spc="60"/>
              <a:t>размер,	</a:t>
            </a:r>
            <a:r>
              <a:rPr dirty="0" spc="105"/>
              <a:t>это	</a:t>
            </a:r>
            <a:r>
              <a:rPr dirty="0" spc="100"/>
              <a:t>знает</a:t>
            </a:r>
          </a:p>
          <a:p>
            <a:pPr marL="3840479">
              <a:lnSpc>
                <a:spcPct val="100000"/>
              </a:lnSpc>
              <a:spcBef>
                <a:spcPts val="360"/>
              </a:spcBef>
            </a:pPr>
            <a:r>
              <a:rPr dirty="0" spc="85" b="1">
                <a:latin typeface="Calibri"/>
                <a:cs typeface="Calibri"/>
              </a:rPr>
              <a:t>********</a:t>
            </a:r>
          </a:p>
          <a:p>
            <a:pPr marL="3827779">
              <a:lnSpc>
                <a:spcPct val="100000"/>
              </a:lnSpc>
              <a:spcBef>
                <a:spcPts val="15"/>
              </a:spcBef>
            </a:pPr>
            <a:endParaRPr sz="2650">
              <a:latin typeface="Times New Roman"/>
              <a:cs typeface="Times New Roman"/>
            </a:endParaRPr>
          </a:p>
          <a:p>
            <a:pPr marL="3840479">
              <a:lnSpc>
                <a:spcPct val="100000"/>
              </a:lnSpc>
            </a:pPr>
            <a:r>
              <a:rPr dirty="0" spc="100"/>
              <a:t>Нарисует </a:t>
            </a:r>
            <a:r>
              <a:rPr dirty="0" spc="120"/>
              <a:t>снег </a:t>
            </a:r>
            <a:r>
              <a:rPr dirty="0" spc="114"/>
              <a:t>и </a:t>
            </a:r>
            <a:r>
              <a:rPr dirty="0" spc="15"/>
              <a:t>дождик </a:t>
            </a:r>
            <a:r>
              <a:rPr dirty="0" spc="120"/>
              <a:t>на</a:t>
            </a:r>
            <a:r>
              <a:rPr dirty="0" spc="560"/>
              <a:t> </a:t>
            </a:r>
            <a:r>
              <a:rPr dirty="0" spc="80"/>
              <a:t>декорациях</a:t>
            </a:r>
          </a:p>
          <a:p>
            <a:pPr marL="3840479">
              <a:lnSpc>
                <a:spcPct val="100000"/>
              </a:lnSpc>
              <a:spcBef>
                <a:spcPts val="360"/>
              </a:spcBef>
            </a:pPr>
            <a:r>
              <a:rPr dirty="0" spc="85" b="1">
                <a:latin typeface="Calibri"/>
                <a:cs typeface="Calibri"/>
              </a:rPr>
              <a:t>********</a:t>
            </a:r>
          </a:p>
        </p:txBody>
      </p:sp>
      <p:sp>
        <p:nvSpPr>
          <p:cNvPr id="12" name="object 12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241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90"/>
              </a:spcBef>
            </a:pPr>
            <a:r>
              <a:rPr dirty="0" spc="285"/>
              <a:t>РУССКИЙ </a:t>
            </a:r>
            <a:r>
              <a:rPr dirty="0" spc="220"/>
              <a:t>ТЕАТР. </a:t>
            </a:r>
            <a:r>
              <a:rPr dirty="0" spc="280"/>
              <a:t>ИСТОРИЯ </a:t>
            </a:r>
            <a:r>
              <a:rPr dirty="0" spc="275"/>
              <a:t>СТАНОВЛЕНИЯ </a:t>
            </a:r>
            <a:r>
              <a:rPr dirty="0" spc="210"/>
              <a:t>И</a:t>
            </a:r>
            <a:r>
              <a:rPr dirty="0" spc="220"/>
              <a:t> </a:t>
            </a:r>
            <a:r>
              <a:rPr dirty="0" spc="285"/>
              <a:t>РАЗВИТИЯ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301826" y="300988"/>
            <a:ext cx="9178925" cy="494030"/>
          </a:xfrm>
          <a:prstGeom prst="rect">
            <a:avLst/>
          </a:prstGeom>
          <a:ln w="29691">
            <a:solidFill>
              <a:srgbClr val="EDBC2D"/>
            </a:solidFill>
          </a:ln>
        </p:spPr>
        <p:txBody>
          <a:bodyPr wrap="square" lIns="0" tIns="165735" rIns="0" bIns="0" rtlCol="0" vert="horz">
            <a:spAutoFit/>
          </a:bodyPr>
          <a:lstStyle/>
          <a:p>
            <a:pPr marL="173990">
              <a:lnSpc>
                <a:spcPct val="100000"/>
              </a:lnSpc>
              <a:spcBef>
                <a:spcPts val="1305"/>
              </a:spcBef>
            </a:pPr>
            <a:r>
              <a:rPr dirty="0" sz="1200" spc="195" b="1">
                <a:solidFill>
                  <a:srgbClr val="212121"/>
                </a:solidFill>
                <a:latin typeface="Calibri"/>
                <a:cs typeface="Calibri"/>
              </a:rPr>
              <a:t>2019 </a:t>
            </a:r>
            <a:r>
              <a:rPr dirty="0" sz="1200" spc="20" b="1">
                <a:solidFill>
                  <a:srgbClr val="212121"/>
                </a:solidFill>
                <a:latin typeface="Calibri"/>
                <a:cs typeface="Calibri"/>
              </a:rPr>
              <a:t>- </a:t>
            </a:r>
            <a:r>
              <a:rPr dirty="0" sz="1200" spc="240" b="1">
                <a:solidFill>
                  <a:srgbClr val="212121"/>
                </a:solidFill>
                <a:latin typeface="Calibri"/>
                <a:cs typeface="Calibri"/>
              </a:rPr>
              <a:t>ГОД </a:t>
            </a:r>
            <a:r>
              <a:rPr dirty="0" sz="1200" spc="229" b="1">
                <a:solidFill>
                  <a:srgbClr val="212121"/>
                </a:solidFill>
                <a:latin typeface="Calibri"/>
                <a:cs typeface="Calibri"/>
              </a:rPr>
              <a:t>ТЕАТРА </a:t>
            </a:r>
            <a:r>
              <a:rPr dirty="0" sz="1200" spc="135" b="1">
                <a:solidFill>
                  <a:srgbClr val="212121"/>
                </a:solidFill>
                <a:latin typeface="Calibri"/>
                <a:cs typeface="Calibri"/>
              </a:rPr>
              <a:t>В</a:t>
            </a:r>
            <a:r>
              <a:rPr dirty="0" sz="1200" spc="310" b="1">
                <a:solidFill>
                  <a:srgbClr val="212121"/>
                </a:solidFill>
                <a:latin typeface="Calibri"/>
                <a:cs typeface="Calibri"/>
              </a:rPr>
              <a:t> </a:t>
            </a:r>
            <a:r>
              <a:rPr dirty="0" sz="1200" spc="285" b="1">
                <a:solidFill>
                  <a:srgbClr val="212121"/>
                </a:solidFill>
                <a:latin typeface="Calibri"/>
                <a:cs typeface="Calibri"/>
              </a:rPr>
              <a:t>РОССИИ</a:t>
            </a:r>
            <a:endParaRPr sz="1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63550" y="453072"/>
            <a:ext cx="435609" cy="20955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200" spc="235" b="1">
                <a:solidFill>
                  <a:srgbClr val="FFFFFF"/>
                </a:solidFill>
                <a:latin typeface="Calibri"/>
                <a:cs typeface="Calibri"/>
              </a:rPr>
              <a:t>201</a:t>
            </a:r>
            <a:r>
              <a:rPr dirty="0" sz="1200" spc="80" b="1">
                <a:solidFill>
                  <a:srgbClr val="FFFFFF"/>
                </a:solidFill>
                <a:latin typeface="Calibri"/>
                <a:cs typeface="Calibri"/>
              </a:rPr>
              <a:t>9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0" y="6286367"/>
            <a:ext cx="9753600" cy="1029335"/>
          </a:xfrm>
          <a:custGeom>
            <a:avLst/>
            <a:gdLst/>
            <a:ahLst/>
            <a:cxnLst/>
            <a:rect l="l" t="t" r="r" b="b"/>
            <a:pathLst>
              <a:path w="9753600" h="1029334">
                <a:moveTo>
                  <a:pt x="0" y="0"/>
                </a:moveTo>
                <a:lnTo>
                  <a:pt x="9753599" y="0"/>
                </a:lnTo>
                <a:lnTo>
                  <a:pt x="9753599" y="1028832"/>
                </a:lnTo>
                <a:lnTo>
                  <a:pt x="0" y="1028832"/>
                </a:lnTo>
                <a:lnTo>
                  <a:pt x="0" y="0"/>
                </a:lnTo>
                <a:close/>
              </a:path>
            </a:pathLst>
          </a:custGeom>
          <a:solidFill>
            <a:srgbClr val="EDBC2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/>
          <p:nvPr/>
        </p:nvSpPr>
        <p:spPr>
          <a:xfrm>
            <a:off x="285750" y="2562225"/>
            <a:ext cx="5819775" cy="3086100"/>
          </a:xfrm>
          <a:prstGeom prst="rect">
            <a:avLst/>
          </a:prstGeom>
          <a:solidFill>
            <a:srgbClr val="EDBC2D">
              <a:alpha val="89799"/>
            </a:srgbClr>
          </a:solidFill>
        </p:spPr>
        <p:txBody>
          <a:bodyPr wrap="square" lIns="0" tIns="161290" rIns="0" bIns="0" rtlCol="0" vert="horz">
            <a:spAutoFit/>
          </a:bodyPr>
          <a:lstStyle/>
          <a:p>
            <a:pPr marL="190500" marR="564515">
              <a:lnSpc>
                <a:spcPct val="116100"/>
              </a:lnSpc>
              <a:spcBef>
                <a:spcPts val="1270"/>
              </a:spcBef>
            </a:pPr>
            <a:r>
              <a:rPr dirty="0" sz="1400" spc="135" b="1">
                <a:latin typeface="Calibri"/>
                <a:cs typeface="Calibri"/>
              </a:rPr>
              <a:t>Всего</a:t>
            </a:r>
            <a:r>
              <a:rPr dirty="0" sz="1400" spc="45" b="1">
                <a:latin typeface="Calibri"/>
                <a:cs typeface="Calibri"/>
              </a:rPr>
              <a:t> </a:t>
            </a:r>
            <a:r>
              <a:rPr dirty="0" sz="1400" spc="85" b="1">
                <a:latin typeface="Calibri"/>
                <a:cs typeface="Calibri"/>
              </a:rPr>
              <a:t>300</a:t>
            </a:r>
            <a:r>
              <a:rPr dirty="0" sz="1400" spc="45" b="1">
                <a:latin typeface="Calibri"/>
                <a:cs typeface="Calibri"/>
              </a:rPr>
              <a:t> </a:t>
            </a:r>
            <a:r>
              <a:rPr dirty="0" sz="1400" spc="165" b="1">
                <a:latin typeface="Calibri"/>
                <a:cs typeface="Calibri"/>
              </a:rPr>
              <a:t>лет</a:t>
            </a:r>
            <a:r>
              <a:rPr dirty="0" sz="1400" spc="45" b="1">
                <a:latin typeface="Calibri"/>
                <a:cs typeface="Calibri"/>
              </a:rPr>
              <a:t> </a:t>
            </a:r>
            <a:r>
              <a:rPr dirty="0" sz="1400" spc="145" b="1">
                <a:latin typeface="Calibri"/>
                <a:cs typeface="Calibri"/>
              </a:rPr>
              <a:t>назад</a:t>
            </a:r>
            <a:r>
              <a:rPr dirty="0" sz="1400" spc="45" b="1">
                <a:latin typeface="Calibri"/>
                <a:cs typeface="Calibri"/>
              </a:rPr>
              <a:t> </a:t>
            </a:r>
            <a:r>
              <a:rPr dirty="0" sz="1400" spc="200" b="1">
                <a:latin typeface="Calibri"/>
                <a:cs typeface="Calibri"/>
              </a:rPr>
              <a:t>в</a:t>
            </a:r>
            <a:r>
              <a:rPr dirty="0" sz="1400" spc="50" b="1">
                <a:latin typeface="Calibri"/>
                <a:cs typeface="Calibri"/>
              </a:rPr>
              <a:t> </a:t>
            </a:r>
            <a:r>
              <a:rPr dirty="0" sz="1400" spc="155" b="1">
                <a:latin typeface="Calibri"/>
                <a:cs typeface="Calibri"/>
              </a:rPr>
              <a:t>России</a:t>
            </a:r>
            <a:r>
              <a:rPr dirty="0" sz="1400" spc="45" b="1">
                <a:latin typeface="Calibri"/>
                <a:cs typeface="Calibri"/>
              </a:rPr>
              <a:t> </a:t>
            </a:r>
            <a:r>
              <a:rPr dirty="0" sz="1400" spc="140" b="1">
                <a:latin typeface="Calibri"/>
                <a:cs typeface="Calibri"/>
              </a:rPr>
              <a:t>не</a:t>
            </a:r>
            <a:r>
              <a:rPr dirty="0" sz="1400" spc="45" b="1">
                <a:latin typeface="Calibri"/>
                <a:cs typeface="Calibri"/>
              </a:rPr>
              <a:t> </a:t>
            </a:r>
            <a:r>
              <a:rPr dirty="0" sz="1400" spc="170" b="1">
                <a:latin typeface="Calibri"/>
                <a:cs typeface="Calibri"/>
              </a:rPr>
              <a:t>строили</a:t>
            </a:r>
            <a:r>
              <a:rPr dirty="0" sz="1400" spc="45" b="1">
                <a:latin typeface="Calibri"/>
                <a:cs typeface="Calibri"/>
              </a:rPr>
              <a:t> </a:t>
            </a:r>
            <a:r>
              <a:rPr dirty="0" sz="1400" spc="160" b="1">
                <a:latin typeface="Calibri"/>
                <a:cs typeface="Calibri"/>
              </a:rPr>
              <a:t>театральные  </a:t>
            </a:r>
            <a:r>
              <a:rPr dirty="0" sz="1400" spc="155" b="1">
                <a:latin typeface="Calibri"/>
                <a:cs typeface="Calibri"/>
              </a:rPr>
              <a:t>здания</a:t>
            </a:r>
            <a:r>
              <a:rPr dirty="0" sz="1400" spc="40" b="1">
                <a:latin typeface="Calibri"/>
                <a:cs typeface="Calibri"/>
              </a:rPr>
              <a:t> </a:t>
            </a:r>
            <a:r>
              <a:rPr dirty="0" sz="1400" spc="225" b="1">
                <a:latin typeface="Calibri"/>
                <a:cs typeface="Calibri"/>
              </a:rPr>
              <a:t>и</a:t>
            </a:r>
            <a:r>
              <a:rPr dirty="0" sz="1400" spc="45" b="1">
                <a:latin typeface="Calibri"/>
                <a:cs typeface="Calibri"/>
              </a:rPr>
              <a:t> </a:t>
            </a:r>
            <a:r>
              <a:rPr dirty="0" sz="1400" spc="140" b="1">
                <a:latin typeface="Calibri"/>
                <a:cs typeface="Calibri"/>
              </a:rPr>
              <a:t>не</a:t>
            </a:r>
            <a:r>
              <a:rPr dirty="0" sz="1400" spc="45" b="1">
                <a:latin typeface="Calibri"/>
                <a:cs typeface="Calibri"/>
              </a:rPr>
              <a:t> </a:t>
            </a:r>
            <a:r>
              <a:rPr dirty="0" sz="1400" spc="155" b="1">
                <a:latin typeface="Calibri"/>
                <a:cs typeface="Calibri"/>
              </a:rPr>
              <a:t>создавали</a:t>
            </a:r>
            <a:r>
              <a:rPr dirty="0" sz="1400" spc="45" b="1">
                <a:latin typeface="Calibri"/>
                <a:cs typeface="Calibri"/>
              </a:rPr>
              <a:t> </a:t>
            </a:r>
            <a:r>
              <a:rPr dirty="0" sz="1400" spc="145" b="1">
                <a:latin typeface="Calibri"/>
                <a:cs typeface="Calibri"/>
              </a:rPr>
              <a:t>постоянные</a:t>
            </a:r>
            <a:r>
              <a:rPr dirty="0" sz="1400" spc="45" b="1">
                <a:latin typeface="Calibri"/>
                <a:cs typeface="Calibri"/>
              </a:rPr>
              <a:t> </a:t>
            </a:r>
            <a:r>
              <a:rPr dirty="0" sz="1400" spc="145" b="1">
                <a:latin typeface="Calibri"/>
                <a:cs typeface="Calibri"/>
              </a:rPr>
              <a:t>труппы.</a:t>
            </a:r>
            <a:endParaRPr sz="14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sz="1650">
              <a:latin typeface="Times New Roman"/>
              <a:cs typeface="Times New Roman"/>
            </a:endParaRPr>
          </a:p>
          <a:p>
            <a:pPr marL="190500" marR="259715">
              <a:lnSpc>
                <a:spcPct val="116100"/>
              </a:lnSpc>
            </a:pPr>
            <a:r>
              <a:rPr dirty="0" sz="1400" spc="145" b="1">
                <a:latin typeface="Calibri"/>
                <a:cs typeface="Calibri"/>
              </a:rPr>
              <a:t>Но</a:t>
            </a:r>
            <a:r>
              <a:rPr dirty="0" sz="1400" spc="40" b="1">
                <a:latin typeface="Calibri"/>
                <a:cs typeface="Calibri"/>
              </a:rPr>
              <a:t> </a:t>
            </a:r>
            <a:r>
              <a:rPr dirty="0" sz="1400" spc="130" b="1">
                <a:latin typeface="Calibri"/>
                <a:cs typeface="Calibri"/>
              </a:rPr>
              <a:t>сегодня</a:t>
            </a:r>
            <a:r>
              <a:rPr dirty="0" sz="1400" spc="45" b="1">
                <a:latin typeface="Calibri"/>
                <a:cs typeface="Calibri"/>
              </a:rPr>
              <a:t> </a:t>
            </a:r>
            <a:r>
              <a:rPr dirty="0" sz="1400" spc="200" b="1">
                <a:latin typeface="Calibri"/>
                <a:cs typeface="Calibri"/>
              </a:rPr>
              <a:t>в</a:t>
            </a:r>
            <a:r>
              <a:rPr dirty="0" sz="1400" spc="45" b="1">
                <a:latin typeface="Calibri"/>
                <a:cs typeface="Calibri"/>
              </a:rPr>
              <a:t> </a:t>
            </a:r>
            <a:r>
              <a:rPr dirty="0" sz="1400" spc="150" b="1">
                <a:latin typeface="Calibri"/>
                <a:cs typeface="Calibri"/>
              </a:rPr>
              <a:t>стране</a:t>
            </a:r>
            <a:r>
              <a:rPr dirty="0" sz="1400" spc="45" b="1">
                <a:latin typeface="Calibri"/>
                <a:cs typeface="Calibri"/>
              </a:rPr>
              <a:t> </a:t>
            </a:r>
            <a:r>
              <a:rPr dirty="0" sz="1400" spc="125" b="1">
                <a:latin typeface="Calibri"/>
                <a:cs typeface="Calibri"/>
              </a:rPr>
              <a:t>более</a:t>
            </a:r>
            <a:r>
              <a:rPr dirty="0" sz="1400" spc="40" b="1">
                <a:latin typeface="Calibri"/>
                <a:cs typeface="Calibri"/>
              </a:rPr>
              <a:t> </a:t>
            </a:r>
            <a:r>
              <a:rPr dirty="0" sz="1400" spc="85" b="1">
                <a:latin typeface="Calibri"/>
                <a:cs typeface="Calibri"/>
              </a:rPr>
              <a:t>600</a:t>
            </a:r>
            <a:r>
              <a:rPr dirty="0" sz="1400" spc="45" b="1">
                <a:latin typeface="Calibri"/>
                <a:cs typeface="Calibri"/>
              </a:rPr>
              <a:t> </a:t>
            </a:r>
            <a:r>
              <a:rPr dirty="0" sz="1400" spc="165" b="1">
                <a:latin typeface="Calibri"/>
                <a:cs typeface="Calibri"/>
              </a:rPr>
              <a:t>театров</a:t>
            </a:r>
            <a:r>
              <a:rPr dirty="0" sz="1400" spc="45" b="1">
                <a:latin typeface="Calibri"/>
                <a:cs typeface="Calibri"/>
              </a:rPr>
              <a:t> </a:t>
            </a:r>
            <a:r>
              <a:rPr dirty="0" sz="1400" spc="130" b="1">
                <a:latin typeface="Calibri"/>
                <a:cs typeface="Calibri"/>
              </a:rPr>
              <a:t>—</a:t>
            </a:r>
            <a:r>
              <a:rPr dirty="0" sz="1400" spc="45" b="1">
                <a:latin typeface="Calibri"/>
                <a:cs typeface="Calibri"/>
              </a:rPr>
              <a:t> </a:t>
            </a:r>
            <a:r>
              <a:rPr dirty="0" sz="1400" spc="170" b="1">
                <a:latin typeface="Calibri"/>
                <a:cs typeface="Calibri"/>
              </a:rPr>
              <a:t>исторических</a:t>
            </a:r>
            <a:r>
              <a:rPr dirty="0" sz="1400" spc="45" b="1">
                <a:latin typeface="Calibri"/>
                <a:cs typeface="Calibri"/>
              </a:rPr>
              <a:t> </a:t>
            </a:r>
            <a:r>
              <a:rPr dirty="0" sz="1400" spc="225" b="1">
                <a:latin typeface="Calibri"/>
                <a:cs typeface="Calibri"/>
              </a:rPr>
              <a:t>и  </a:t>
            </a:r>
            <a:r>
              <a:rPr dirty="0" sz="1400" spc="150" b="1">
                <a:latin typeface="Calibri"/>
                <a:cs typeface="Calibri"/>
              </a:rPr>
              <a:t>экспериментальных, </a:t>
            </a:r>
            <a:r>
              <a:rPr dirty="0" sz="1400" spc="165" b="1">
                <a:latin typeface="Calibri"/>
                <a:cs typeface="Calibri"/>
              </a:rPr>
              <a:t>традиционных </a:t>
            </a:r>
            <a:r>
              <a:rPr dirty="0" sz="1400" spc="225" b="1">
                <a:latin typeface="Calibri"/>
                <a:cs typeface="Calibri"/>
              </a:rPr>
              <a:t>и </a:t>
            </a:r>
            <a:r>
              <a:rPr dirty="0" sz="1400" spc="140" b="1">
                <a:latin typeface="Calibri"/>
                <a:cs typeface="Calibri"/>
              </a:rPr>
              <a:t>современных,  </a:t>
            </a:r>
            <a:r>
              <a:rPr dirty="0" sz="1400" spc="165" b="1">
                <a:latin typeface="Calibri"/>
                <a:cs typeface="Calibri"/>
              </a:rPr>
              <a:t>музыкальных</a:t>
            </a:r>
            <a:r>
              <a:rPr dirty="0" sz="1400" spc="40" b="1">
                <a:latin typeface="Calibri"/>
                <a:cs typeface="Calibri"/>
              </a:rPr>
              <a:t> </a:t>
            </a:r>
            <a:r>
              <a:rPr dirty="0" sz="1400" spc="225" b="1">
                <a:latin typeface="Calibri"/>
                <a:cs typeface="Calibri"/>
              </a:rPr>
              <a:t>и</a:t>
            </a:r>
            <a:r>
              <a:rPr dirty="0" sz="1400" spc="40" b="1">
                <a:latin typeface="Calibri"/>
                <a:cs typeface="Calibri"/>
              </a:rPr>
              <a:t> </a:t>
            </a:r>
            <a:r>
              <a:rPr dirty="0" sz="1400" spc="160" b="1">
                <a:latin typeface="Calibri"/>
                <a:cs typeface="Calibri"/>
              </a:rPr>
              <a:t>драматических,</a:t>
            </a:r>
            <a:r>
              <a:rPr dirty="0" sz="1400" spc="40" b="1">
                <a:latin typeface="Calibri"/>
                <a:cs typeface="Calibri"/>
              </a:rPr>
              <a:t> </a:t>
            </a:r>
            <a:r>
              <a:rPr dirty="0" sz="1400" spc="160" b="1">
                <a:latin typeface="Calibri"/>
                <a:cs typeface="Calibri"/>
              </a:rPr>
              <a:t>детских</a:t>
            </a:r>
            <a:r>
              <a:rPr dirty="0" sz="1400" spc="45" b="1">
                <a:latin typeface="Calibri"/>
                <a:cs typeface="Calibri"/>
              </a:rPr>
              <a:t> </a:t>
            </a:r>
            <a:r>
              <a:rPr dirty="0" sz="1400" spc="225" b="1">
                <a:latin typeface="Calibri"/>
                <a:cs typeface="Calibri"/>
              </a:rPr>
              <a:t>и</a:t>
            </a:r>
            <a:r>
              <a:rPr dirty="0" sz="1400" spc="40" b="1">
                <a:latin typeface="Calibri"/>
                <a:cs typeface="Calibri"/>
              </a:rPr>
              <a:t> </a:t>
            </a:r>
            <a:r>
              <a:rPr dirty="0" sz="1400" spc="135" b="1">
                <a:latin typeface="Calibri"/>
                <a:cs typeface="Calibri"/>
              </a:rPr>
              <a:t>эстрадных.</a:t>
            </a:r>
            <a:endParaRPr sz="14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sz="1650">
              <a:latin typeface="Times New Roman"/>
              <a:cs typeface="Times New Roman"/>
            </a:endParaRPr>
          </a:p>
          <a:p>
            <a:pPr marL="190500" marR="545465">
              <a:lnSpc>
                <a:spcPct val="116100"/>
              </a:lnSpc>
            </a:pPr>
            <a:r>
              <a:rPr dirty="0" sz="1400" spc="165" b="1">
                <a:latin typeface="Calibri"/>
                <a:cs typeface="Calibri"/>
              </a:rPr>
              <a:t>На </a:t>
            </a:r>
            <a:r>
              <a:rPr dirty="0" sz="1400" spc="160" b="1">
                <a:latin typeface="Calibri"/>
                <a:cs typeface="Calibri"/>
              </a:rPr>
              <a:t>отечественных площадках </a:t>
            </a:r>
            <a:r>
              <a:rPr dirty="0" sz="1400" spc="140" b="1">
                <a:latin typeface="Calibri"/>
                <a:cs typeface="Calibri"/>
              </a:rPr>
              <a:t>не </a:t>
            </a:r>
            <a:r>
              <a:rPr dirty="0" sz="1400" spc="155" b="1">
                <a:latin typeface="Calibri"/>
                <a:cs typeface="Calibri"/>
              </a:rPr>
              <a:t>только </a:t>
            </a:r>
            <a:r>
              <a:rPr dirty="0" sz="1400" spc="175" b="1">
                <a:latin typeface="Calibri"/>
                <a:cs typeface="Calibri"/>
              </a:rPr>
              <a:t>ставят  </a:t>
            </a:r>
            <a:r>
              <a:rPr dirty="0" sz="1400" spc="150" b="1">
                <a:latin typeface="Calibri"/>
                <a:cs typeface="Calibri"/>
              </a:rPr>
              <a:t>собственные</a:t>
            </a:r>
            <a:r>
              <a:rPr dirty="0" sz="1400" spc="40" b="1">
                <a:latin typeface="Calibri"/>
                <a:cs typeface="Calibri"/>
              </a:rPr>
              <a:t> </a:t>
            </a:r>
            <a:r>
              <a:rPr dirty="0" sz="1400" spc="150" b="1">
                <a:latin typeface="Calibri"/>
                <a:cs typeface="Calibri"/>
              </a:rPr>
              <a:t>спектакли,</a:t>
            </a:r>
            <a:r>
              <a:rPr dirty="0" sz="1400" spc="45" b="1">
                <a:latin typeface="Calibri"/>
                <a:cs typeface="Calibri"/>
              </a:rPr>
              <a:t> </a:t>
            </a:r>
            <a:r>
              <a:rPr dirty="0" sz="1400" spc="135" b="1">
                <a:latin typeface="Calibri"/>
                <a:cs typeface="Calibri"/>
              </a:rPr>
              <a:t>но</a:t>
            </a:r>
            <a:r>
              <a:rPr dirty="0" sz="1400" spc="45" b="1">
                <a:latin typeface="Calibri"/>
                <a:cs typeface="Calibri"/>
              </a:rPr>
              <a:t> </a:t>
            </a:r>
            <a:r>
              <a:rPr dirty="0" sz="1400" spc="225" b="1">
                <a:latin typeface="Calibri"/>
                <a:cs typeface="Calibri"/>
              </a:rPr>
              <a:t>и</a:t>
            </a:r>
            <a:r>
              <a:rPr dirty="0" sz="1400" spc="45" b="1">
                <a:latin typeface="Calibri"/>
                <a:cs typeface="Calibri"/>
              </a:rPr>
              <a:t> </a:t>
            </a:r>
            <a:r>
              <a:rPr dirty="0" sz="1400" spc="180" b="1">
                <a:latin typeface="Calibri"/>
                <a:cs typeface="Calibri"/>
              </a:rPr>
              <a:t>принимают</a:t>
            </a:r>
            <a:r>
              <a:rPr dirty="0" sz="1400" spc="45" b="1">
                <a:latin typeface="Calibri"/>
                <a:cs typeface="Calibri"/>
              </a:rPr>
              <a:t> </a:t>
            </a:r>
            <a:r>
              <a:rPr dirty="0" sz="1400" spc="170" b="1">
                <a:latin typeface="Calibri"/>
                <a:cs typeface="Calibri"/>
              </a:rPr>
              <a:t>артистов</a:t>
            </a:r>
            <a:r>
              <a:rPr dirty="0" sz="1400" spc="45" b="1">
                <a:latin typeface="Calibri"/>
                <a:cs typeface="Calibri"/>
              </a:rPr>
              <a:t> </a:t>
            </a:r>
            <a:r>
              <a:rPr dirty="0" sz="1400" spc="200" b="1">
                <a:latin typeface="Calibri"/>
                <a:cs typeface="Calibri"/>
              </a:rPr>
              <a:t>из  </a:t>
            </a:r>
            <a:r>
              <a:rPr dirty="0" sz="1400" spc="170" b="1">
                <a:latin typeface="Calibri"/>
                <a:cs typeface="Calibri"/>
              </a:rPr>
              <a:t>ведущих </a:t>
            </a:r>
            <a:r>
              <a:rPr dirty="0" sz="1400" spc="165" b="1">
                <a:latin typeface="Calibri"/>
                <a:cs typeface="Calibri"/>
              </a:rPr>
              <a:t>театров </a:t>
            </a:r>
            <a:r>
              <a:rPr dirty="0" sz="1400" spc="170" b="1">
                <a:latin typeface="Calibri"/>
                <a:cs typeface="Calibri"/>
              </a:rPr>
              <a:t>мира </a:t>
            </a:r>
            <a:r>
              <a:rPr dirty="0" sz="1400" spc="225" b="1">
                <a:latin typeface="Calibri"/>
                <a:cs typeface="Calibri"/>
              </a:rPr>
              <a:t>и </a:t>
            </a:r>
            <a:r>
              <a:rPr dirty="0" sz="1400" spc="145" b="1">
                <a:latin typeface="Calibri"/>
                <a:cs typeface="Calibri"/>
              </a:rPr>
              <a:t>проводят </a:t>
            </a:r>
            <a:r>
              <a:rPr dirty="0" sz="1400" spc="140" b="1">
                <a:latin typeface="Calibri"/>
                <a:cs typeface="Calibri"/>
              </a:rPr>
              <a:t>международные  </a:t>
            </a:r>
            <a:r>
              <a:rPr dirty="0" sz="1400" spc="160" b="1">
                <a:latin typeface="Calibri"/>
                <a:cs typeface="Calibri"/>
              </a:rPr>
              <a:t>театральные</a:t>
            </a:r>
            <a:r>
              <a:rPr dirty="0" sz="1400" spc="40" b="1">
                <a:latin typeface="Calibri"/>
                <a:cs typeface="Calibri"/>
              </a:rPr>
              <a:t> </a:t>
            </a:r>
            <a:r>
              <a:rPr dirty="0" sz="1400" spc="160" b="1">
                <a:latin typeface="Calibri"/>
                <a:cs typeface="Calibri"/>
              </a:rPr>
              <a:t>фестивали.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241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90"/>
              </a:spcBef>
            </a:pPr>
            <a:r>
              <a:rPr dirty="0" spc="285"/>
              <a:t>РУССКИЙ </a:t>
            </a:r>
            <a:r>
              <a:rPr dirty="0" spc="220"/>
              <a:t>ТЕАТР. </a:t>
            </a:r>
            <a:r>
              <a:rPr dirty="0" spc="280"/>
              <a:t>ИСТОРИЯ </a:t>
            </a:r>
            <a:r>
              <a:rPr dirty="0" spc="275"/>
              <a:t>СТАНОВЛЕНИЯ </a:t>
            </a:r>
            <a:r>
              <a:rPr dirty="0" spc="210"/>
              <a:t>И</a:t>
            </a:r>
            <a:r>
              <a:rPr dirty="0" spc="220"/>
              <a:t> </a:t>
            </a:r>
            <a:r>
              <a:rPr dirty="0" spc="285"/>
              <a:t>РАЗВИТИЯ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6280017"/>
            <a:ext cx="9753600" cy="1035685"/>
          </a:xfrm>
          <a:custGeom>
            <a:avLst/>
            <a:gdLst/>
            <a:ahLst/>
            <a:cxnLst/>
            <a:rect l="l" t="t" r="r" b="b"/>
            <a:pathLst>
              <a:path w="9753600" h="1035684">
                <a:moveTo>
                  <a:pt x="0" y="0"/>
                </a:moveTo>
                <a:lnTo>
                  <a:pt x="9753599" y="0"/>
                </a:lnTo>
                <a:lnTo>
                  <a:pt x="9753599" y="1035182"/>
                </a:lnTo>
                <a:lnTo>
                  <a:pt x="0" y="1035182"/>
                </a:lnTo>
                <a:lnTo>
                  <a:pt x="0" y="0"/>
                </a:lnTo>
                <a:close/>
              </a:path>
            </a:pathLst>
          </a:custGeom>
          <a:solidFill>
            <a:srgbClr val="EDBC2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301826" y="300988"/>
            <a:ext cx="9178925" cy="494030"/>
          </a:xfrm>
          <a:prstGeom prst="rect">
            <a:avLst/>
          </a:prstGeom>
          <a:ln w="29691">
            <a:solidFill>
              <a:srgbClr val="EDBC2D"/>
            </a:solidFill>
          </a:ln>
        </p:spPr>
        <p:txBody>
          <a:bodyPr wrap="square" lIns="0" tIns="165735" rIns="0" bIns="0" rtlCol="0" vert="horz">
            <a:spAutoFit/>
          </a:bodyPr>
          <a:lstStyle/>
          <a:p>
            <a:pPr marL="173990">
              <a:lnSpc>
                <a:spcPct val="100000"/>
              </a:lnSpc>
              <a:spcBef>
                <a:spcPts val="1305"/>
              </a:spcBef>
            </a:pPr>
            <a:r>
              <a:rPr dirty="0" sz="1200" spc="195" b="1">
                <a:solidFill>
                  <a:srgbClr val="212121"/>
                </a:solidFill>
                <a:latin typeface="Calibri"/>
                <a:cs typeface="Calibri"/>
              </a:rPr>
              <a:t>2019 </a:t>
            </a:r>
            <a:r>
              <a:rPr dirty="0" sz="1200" spc="20" b="1">
                <a:solidFill>
                  <a:srgbClr val="212121"/>
                </a:solidFill>
                <a:latin typeface="Calibri"/>
                <a:cs typeface="Calibri"/>
              </a:rPr>
              <a:t>- </a:t>
            </a:r>
            <a:r>
              <a:rPr dirty="0" sz="1200" spc="240" b="1">
                <a:solidFill>
                  <a:srgbClr val="212121"/>
                </a:solidFill>
                <a:latin typeface="Calibri"/>
                <a:cs typeface="Calibri"/>
              </a:rPr>
              <a:t>ГОД </a:t>
            </a:r>
            <a:r>
              <a:rPr dirty="0" sz="1200" spc="229" b="1">
                <a:solidFill>
                  <a:srgbClr val="212121"/>
                </a:solidFill>
                <a:latin typeface="Calibri"/>
                <a:cs typeface="Calibri"/>
              </a:rPr>
              <a:t>ТЕАТРА </a:t>
            </a:r>
            <a:r>
              <a:rPr dirty="0" sz="1200" spc="135" b="1">
                <a:solidFill>
                  <a:srgbClr val="212121"/>
                </a:solidFill>
                <a:latin typeface="Calibri"/>
                <a:cs typeface="Calibri"/>
              </a:rPr>
              <a:t>В</a:t>
            </a:r>
            <a:r>
              <a:rPr dirty="0" sz="1200" spc="310" b="1">
                <a:solidFill>
                  <a:srgbClr val="212121"/>
                </a:solidFill>
                <a:latin typeface="Calibri"/>
                <a:cs typeface="Calibri"/>
              </a:rPr>
              <a:t> </a:t>
            </a:r>
            <a:r>
              <a:rPr dirty="0" sz="1200" spc="285" b="1">
                <a:solidFill>
                  <a:srgbClr val="212121"/>
                </a:solidFill>
                <a:latin typeface="Calibri"/>
                <a:cs typeface="Calibri"/>
              </a:rPr>
              <a:t>РОССИИ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4295453" y="1786432"/>
            <a:ext cx="4959350" cy="73025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 marR="5080" indent="1890395">
              <a:lnSpc>
                <a:spcPct val="115599"/>
              </a:lnSpc>
              <a:spcBef>
                <a:spcPts val="100"/>
              </a:spcBef>
              <a:tabLst>
                <a:tab pos="3323590" algn="l"/>
                <a:tab pos="3812540" algn="l"/>
              </a:tabLst>
            </a:pPr>
            <a:r>
              <a:rPr dirty="0" sz="2000" spc="150">
                <a:solidFill>
                  <a:srgbClr val="EDBC2D"/>
                </a:solidFill>
                <a:latin typeface="Century Gothic"/>
                <a:cs typeface="Century Gothic"/>
              </a:rPr>
              <a:t>ИС</a:t>
            </a:r>
            <a:r>
              <a:rPr dirty="0" sz="2000" spc="-300">
                <a:solidFill>
                  <a:srgbClr val="EDBC2D"/>
                </a:solidFill>
                <a:latin typeface="Century Gothic"/>
                <a:cs typeface="Century Gothic"/>
              </a:rPr>
              <a:t> </a:t>
            </a:r>
            <a:r>
              <a:rPr dirty="0" sz="2000" spc="254">
                <a:solidFill>
                  <a:srgbClr val="EDBC2D"/>
                </a:solidFill>
                <a:latin typeface="Century Gothic"/>
                <a:cs typeface="Century Gothic"/>
              </a:rPr>
              <a:t>ТО</a:t>
            </a:r>
            <a:r>
              <a:rPr dirty="0" sz="2000" spc="-295">
                <a:solidFill>
                  <a:srgbClr val="EDBC2D"/>
                </a:solidFill>
                <a:latin typeface="Century Gothic"/>
                <a:cs typeface="Century Gothic"/>
              </a:rPr>
              <a:t> </a:t>
            </a:r>
            <a:r>
              <a:rPr dirty="0" sz="2000" spc="360">
                <a:solidFill>
                  <a:srgbClr val="EDBC2D"/>
                </a:solidFill>
                <a:latin typeface="Century Gothic"/>
                <a:cs typeface="Century Gothic"/>
              </a:rPr>
              <a:t>КИ	</a:t>
            </a:r>
            <a:r>
              <a:rPr dirty="0" sz="2000" spc="155">
                <a:solidFill>
                  <a:srgbClr val="EDBC2D"/>
                </a:solidFill>
                <a:latin typeface="Century Gothic"/>
                <a:cs typeface="Century Gothic"/>
              </a:rPr>
              <a:t>РУС</a:t>
            </a:r>
            <a:r>
              <a:rPr dirty="0" sz="2000" spc="-325">
                <a:solidFill>
                  <a:srgbClr val="EDBC2D"/>
                </a:solidFill>
                <a:latin typeface="Century Gothic"/>
                <a:cs typeface="Century Gothic"/>
              </a:rPr>
              <a:t> </a:t>
            </a:r>
            <a:r>
              <a:rPr dirty="0" sz="2000" spc="-265">
                <a:solidFill>
                  <a:srgbClr val="EDBC2D"/>
                </a:solidFill>
                <a:latin typeface="Century Gothic"/>
                <a:cs typeface="Century Gothic"/>
              </a:rPr>
              <a:t>С</a:t>
            </a:r>
            <a:r>
              <a:rPr dirty="0" sz="2000" spc="-325">
                <a:solidFill>
                  <a:srgbClr val="EDBC2D"/>
                </a:solidFill>
                <a:latin typeface="Century Gothic"/>
                <a:cs typeface="Century Gothic"/>
              </a:rPr>
              <a:t> </a:t>
            </a:r>
            <a:r>
              <a:rPr dirty="0" sz="2000" spc="160">
                <a:solidFill>
                  <a:srgbClr val="EDBC2D"/>
                </a:solidFill>
                <a:latin typeface="Century Gothic"/>
                <a:cs typeface="Century Gothic"/>
              </a:rPr>
              <a:t>КО</a:t>
            </a:r>
            <a:r>
              <a:rPr dirty="0" sz="2000" spc="-325">
                <a:solidFill>
                  <a:srgbClr val="EDBC2D"/>
                </a:solidFill>
                <a:latin typeface="Century Gothic"/>
                <a:cs typeface="Century Gothic"/>
              </a:rPr>
              <a:t> </a:t>
            </a:r>
            <a:r>
              <a:rPr dirty="0" sz="2000" spc="195">
                <a:solidFill>
                  <a:srgbClr val="EDBC2D"/>
                </a:solidFill>
                <a:latin typeface="Century Gothic"/>
                <a:cs typeface="Century Gothic"/>
              </a:rPr>
              <a:t>ГО  </a:t>
            </a:r>
            <a:r>
              <a:rPr dirty="0" sz="2000" spc="225">
                <a:solidFill>
                  <a:srgbClr val="EDBC2D"/>
                </a:solidFill>
                <a:latin typeface="Century Gothic"/>
                <a:cs typeface="Century Gothic"/>
              </a:rPr>
              <a:t>ПРО</a:t>
            </a:r>
            <a:r>
              <a:rPr dirty="0" sz="2000" spc="-275">
                <a:solidFill>
                  <a:srgbClr val="EDBC2D"/>
                </a:solidFill>
                <a:latin typeface="Century Gothic"/>
                <a:cs typeface="Century Gothic"/>
              </a:rPr>
              <a:t> </a:t>
            </a:r>
            <a:r>
              <a:rPr dirty="0" sz="2000" spc="195">
                <a:solidFill>
                  <a:srgbClr val="EDBC2D"/>
                </a:solidFill>
                <a:latin typeface="Century Gothic"/>
                <a:cs typeface="Century Gothic"/>
              </a:rPr>
              <a:t>ФЕС</a:t>
            </a:r>
            <a:r>
              <a:rPr dirty="0" sz="2000" spc="-275">
                <a:solidFill>
                  <a:srgbClr val="EDBC2D"/>
                </a:solidFill>
                <a:latin typeface="Century Gothic"/>
                <a:cs typeface="Century Gothic"/>
              </a:rPr>
              <a:t> </a:t>
            </a:r>
            <a:r>
              <a:rPr dirty="0" sz="2000" spc="-265">
                <a:solidFill>
                  <a:srgbClr val="EDBC2D"/>
                </a:solidFill>
                <a:latin typeface="Century Gothic"/>
                <a:cs typeface="Century Gothic"/>
              </a:rPr>
              <a:t>С</a:t>
            </a:r>
            <a:r>
              <a:rPr dirty="0" sz="2000" spc="-270">
                <a:solidFill>
                  <a:srgbClr val="EDBC2D"/>
                </a:solidFill>
                <a:latin typeface="Century Gothic"/>
                <a:cs typeface="Century Gothic"/>
              </a:rPr>
              <a:t> </a:t>
            </a:r>
            <a:r>
              <a:rPr dirty="0" sz="2000" spc="240">
                <a:solidFill>
                  <a:srgbClr val="EDBC2D"/>
                </a:solidFill>
                <a:latin typeface="Century Gothic"/>
                <a:cs typeface="Century Gothic"/>
              </a:rPr>
              <a:t>ИО</a:t>
            </a:r>
            <a:r>
              <a:rPr dirty="0" sz="2000" spc="-275">
                <a:solidFill>
                  <a:srgbClr val="EDBC2D"/>
                </a:solidFill>
                <a:latin typeface="Century Gothic"/>
                <a:cs typeface="Century Gothic"/>
              </a:rPr>
              <a:t> </a:t>
            </a:r>
            <a:r>
              <a:rPr dirty="0" sz="2000" spc="195">
                <a:solidFill>
                  <a:srgbClr val="EDBC2D"/>
                </a:solidFill>
                <a:latin typeface="Century Gothic"/>
                <a:cs typeface="Century Gothic"/>
              </a:rPr>
              <a:t>НА</a:t>
            </a:r>
            <a:r>
              <a:rPr dirty="0" sz="2000" spc="-270">
                <a:solidFill>
                  <a:srgbClr val="EDBC2D"/>
                </a:solidFill>
                <a:latin typeface="Century Gothic"/>
                <a:cs typeface="Century Gothic"/>
              </a:rPr>
              <a:t> </a:t>
            </a:r>
            <a:r>
              <a:rPr dirty="0" sz="2000" spc="270">
                <a:solidFill>
                  <a:srgbClr val="EDBC2D"/>
                </a:solidFill>
                <a:latin typeface="Century Gothic"/>
                <a:cs typeface="Century Gothic"/>
              </a:rPr>
              <a:t>ЛЬНО</a:t>
            </a:r>
            <a:r>
              <a:rPr dirty="0" sz="2000" spc="-275">
                <a:solidFill>
                  <a:srgbClr val="EDBC2D"/>
                </a:solidFill>
                <a:latin typeface="Century Gothic"/>
                <a:cs typeface="Century Gothic"/>
              </a:rPr>
              <a:t> </a:t>
            </a:r>
            <a:r>
              <a:rPr dirty="0" sz="2000" spc="195">
                <a:solidFill>
                  <a:srgbClr val="EDBC2D"/>
                </a:solidFill>
                <a:latin typeface="Century Gothic"/>
                <a:cs typeface="Century Gothic"/>
              </a:rPr>
              <a:t>ГО	</a:t>
            </a:r>
            <a:r>
              <a:rPr dirty="0" sz="2000" spc="290">
                <a:solidFill>
                  <a:srgbClr val="EDBC2D"/>
                </a:solidFill>
                <a:latin typeface="Century Gothic"/>
                <a:cs typeface="Century Gothic"/>
              </a:rPr>
              <a:t>ТЕА</a:t>
            </a:r>
            <a:r>
              <a:rPr dirty="0" sz="2000" spc="-370">
                <a:solidFill>
                  <a:srgbClr val="EDBC2D"/>
                </a:solidFill>
                <a:latin typeface="Century Gothic"/>
                <a:cs typeface="Century Gothic"/>
              </a:rPr>
              <a:t> </a:t>
            </a:r>
            <a:r>
              <a:rPr dirty="0" sz="2000" spc="320">
                <a:solidFill>
                  <a:srgbClr val="EDBC2D"/>
                </a:solidFill>
                <a:latin typeface="Century Gothic"/>
                <a:cs typeface="Century Gothic"/>
              </a:rPr>
              <a:t>ТРА</a:t>
            </a:r>
            <a:endParaRPr sz="2000">
              <a:latin typeface="Century Gothic"/>
              <a:cs typeface="Century Gothic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5725319" y="1273556"/>
            <a:ext cx="3419475" cy="0"/>
          </a:xfrm>
          <a:custGeom>
            <a:avLst/>
            <a:gdLst/>
            <a:ahLst/>
            <a:cxnLst/>
            <a:rect l="l" t="t" r="r" b="b"/>
            <a:pathLst>
              <a:path w="3419475" h="0">
                <a:moveTo>
                  <a:pt x="0" y="0"/>
                </a:moveTo>
                <a:lnTo>
                  <a:pt x="3419474" y="0"/>
                </a:lnTo>
              </a:path>
            </a:pathLst>
          </a:custGeom>
          <a:ln w="38099">
            <a:solidFill>
              <a:srgbClr val="EDBC2D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 txBox="1"/>
          <p:nvPr/>
        </p:nvSpPr>
        <p:spPr>
          <a:xfrm>
            <a:off x="4253372" y="2871481"/>
            <a:ext cx="4902835" cy="32080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just" marL="12700" marR="10160">
              <a:lnSpc>
                <a:spcPct val="114700"/>
              </a:lnSpc>
              <a:spcBef>
                <a:spcPts val="100"/>
              </a:spcBef>
            </a:pPr>
            <a:r>
              <a:rPr dirty="0" sz="1400" spc="50">
                <a:latin typeface="Calibri"/>
                <a:cs typeface="Calibri"/>
              </a:rPr>
              <a:t>Русский </a:t>
            </a:r>
            <a:r>
              <a:rPr dirty="0" sz="1400" spc="75">
                <a:latin typeface="Calibri"/>
                <a:cs typeface="Calibri"/>
              </a:rPr>
              <a:t>театр </a:t>
            </a:r>
            <a:r>
              <a:rPr dirty="0" sz="1400" spc="50">
                <a:latin typeface="Calibri"/>
                <a:cs typeface="Calibri"/>
              </a:rPr>
              <a:t>Русский </a:t>
            </a:r>
            <a:r>
              <a:rPr dirty="0" sz="1400" spc="75">
                <a:latin typeface="Calibri"/>
                <a:cs typeface="Calibri"/>
              </a:rPr>
              <a:t>театр </a:t>
            </a:r>
            <a:r>
              <a:rPr dirty="0" sz="1400" spc="55">
                <a:latin typeface="Calibri"/>
                <a:cs typeface="Calibri"/>
              </a:rPr>
              <a:t>зародился</a:t>
            </a:r>
            <a:r>
              <a:rPr dirty="0" sz="1400" spc="425">
                <a:latin typeface="Calibri"/>
                <a:cs typeface="Calibri"/>
              </a:rPr>
              <a:t> </a:t>
            </a:r>
            <a:r>
              <a:rPr dirty="0" sz="1400" spc="120">
                <a:latin typeface="Calibri"/>
                <a:cs typeface="Calibri"/>
              </a:rPr>
              <a:t>в </a:t>
            </a:r>
            <a:r>
              <a:rPr dirty="0" sz="1400" spc="50">
                <a:latin typeface="Calibri"/>
                <a:cs typeface="Calibri"/>
              </a:rPr>
              <a:t>глубокой  </a:t>
            </a:r>
            <a:r>
              <a:rPr dirty="0" sz="1400" spc="70">
                <a:latin typeface="Calibri"/>
                <a:cs typeface="Calibri"/>
              </a:rPr>
              <a:t>древности </a:t>
            </a:r>
            <a:r>
              <a:rPr dirty="0" sz="1400" spc="120">
                <a:latin typeface="Calibri"/>
                <a:cs typeface="Calibri"/>
              </a:rPr>
              <a:t>в </a:t>
            </a:r>
            <a:r>
              <a:rPr dirty="0" sz="1400" spc="60">
                <a:latin typeface="Calibri"/>
                <a:cs typeface="Calibri"/>
              </a:rPr>
              <a:t>народном </a:t>
            </a:r>
            <a:r>
              <a:rPr dirty="0" sz="1400" spc="90">
                <a:latin typeface="Calibri"/>
                <a:cs typeface="Calibri"/>
              </a:rPr>
              <a:t>творчестве </a:t>
            </a:r>
            <a:r>
              <a:rPr dirty="0" sz="1400" spc="20">
                <a:latin typeface="Calibri"/>
                <a:cs typeface="Calibri"/>
              </a:rPr>
              <a:t>- </a:t>
            </a:r>
            <a:r>
              <a:rPr dirty="0" sz="1400" spc="40">
                <a:latin typeface="Calibri"/>
                <a:cs typeface="Calibri"/>
              </a:rPr>
              <a:t>обряды, </a:t>
            </a:r>
            <a:r>
              <a:rPr dirty="0" sz="1400" spc="45">
                <a:latin typeface="Calibri"/>
                <a:cs typeface="Calibri"/>
              </a:rPr>
              <a:t>праздники,  </a:t>
            </a:r>
            <a:r>
              <a:rPr dirty="0" sz="1400" spc="75">
                <a:latin typeface="Calibri"/>
                <a:cs typeface="Calibri"/>
              </a:rPr>
              <a:t>связанные </a:t>
            </a:r>
            <a:r>
              <a:rPr dirty="0" sz="1400" spc="70">
                <a:latin typeface="Calibri"/>
                <a:cs typeface="Calibri"/>
              </a:rPr>
              <a:t>с </a:t>
            </a:r>
            <a:r>
              <a:rPr dirty="0" sz="1400" spc="60">
                <a:latin typeface="Calibri"/>
                <a:cs typeface="Calibri"/>
              </a:rPr>
              <a:t>трудовой</a:t>
            </a:r>
            <a:r>
              <a:rPr dirty="0" sz="1400" spc="-10">
                <a:latin typeface="Calibri"/>
                <a:cs typeface="Calibri"/>
              </a:rPr>
              <a:t> </a:t>
            </a:r>
            <a:r>
              <a:rPr dirty="0" sz="1400" spc="65">
                <a:latin typeface="Calibri"/>
                <a:cs typeface="Calibri"/>
              </a:rPr>
              <a:t>деятельностью.</a:t>
            </a:r>
            <a:endParaRPr sz="14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1650">
              <a:latin typeface="Times New Roman"/>
              <a:cs typeface="Times New Roman"/>
            </a:endParaRPr>
          </a:p>
          <a:p>
            <a:pPr algn="just" marL="12700" marR="12065">
              <a:lnSpc>
                <a:spcPct val="114700"/>
              </a:lnSpc>
            </a:pPr>
            <a:r>
              <a:rPr dirty="0" sz="1400" spc="114">
                <a:latin typeface="Calibri"/>
                <a:cs typeface="Calibri"/>
              </a:rPr>
              <a:t>В </a:t>
            </a:r>
            <a:r>
              <a:rPr dirty="0" sz="1400" spc="70">
                <a:latin typeface="Calibri"/>
                <a:cs typeface="Calibri"/>
              </a:rPr>
              <a:t>дальнейшем </a:t>
            </a:r>
            <a:r>
              <a:rPr dirty="0" sz="1400" spc="85">
                <a:latin typeface="Calibri"/>
                <a:cs typeface="Calibri"/>
              </a:rPr>
              <a:t>простейшие </a:t>
            </a:r>
            <a:r>
              <a:rPr dirty="0" sz="1400" spc="90">
                <a:latin typeface="Calibri"/>
                <a:cs typeface="Calibri"/>
              </a:rPr>
              <a:t>игрища </a:t>
            </a:r>
            <a:r>
              <a:rPr dirty="0" sz="1400" spc="85">
                <a:latin typeface="Calibri"/>
                <a:cs typeface="Calibri"/>
              </a:rPr>
              <a:t>превратились </a:t>
            </a:r>
            <a:r>
              <a:rPr dirty="0" sz="1400" spc="120">
                <a:latin typeface="Calibri"/>
                <a:cs typeface="Calibri"/>
              </a:rPr>
              <a:t>в  </a:t>
            </a:r>
            <a:r>
              <a:rPr dirty="0" sz="1400" spc="70">
                <a:latin typeface="Calibri"/>
                <a:cs typeface="Calibri"/>
              </a:rPr>
              <a:t>народные </a:t>
            </a:r>
            <a:r>
              <a:rPr dirty="0" sz="1400" spc="25">
                <a:latin typeface="Calibri"/>
                <a:cs typeface="Calibri"/>
              </a:rPr>
              <a:t>драмы; </a:t>
            </a:r>
            <a:r>
              <a:rPr dirty="0" sz="1400" spc="85">
                <a:latin typeface="Calibri"/>
                <a:cs typeface="Calibri"/>
              </a:rPr>
              <a:t>они</a:t>
            </a:r>
            <a:r>
              <a:rPr dirty="0" sz="1400" spc="35">
                <a:latin typeface="Calibri"/>
                <a:cs typeface="Calibri"/>
              </a:rPr>
              <a:t> </a:t>
            </a:r>
            <a:r>
              <a:rPr dirty="0" sz="1400" spc="70">
                <a:latin typeface="Calibri"/>
                <a:cs typeface="Calibri"/>
              </a:rPr>
              <a:t>хранились.</a:t>
            </a:r>
            <a:endParaRPr sz="14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1650">
              <a:latin typeface="Times New Roman"/>
              <a:cs typeface="Times New Roman"/>
            </a:endParaRPr>
          </a:p>
          <a:p>
            <a:pPr algn="just" marL="12700" marR="6985">
              <a:lnSpc>
                <a:spcPct val="114700"/>
              </a:lnSpc>
            </a:pPr>
            <a:r>
              <a:rPr dirty="0" sz="1400" spc="80">
                <a:latin typeface="Calibri"/>
                <a:cs typeface="Calibri"/>
              </a:rPr>
              <a:t>Старейшим </a:t>
            </a:r>
            <a:r>
              <a:rPr dirty="0" sz="1400" spc="65">
                <a:latin typeface="Calibri"/>
                <a:cs typeface="Calibri"/>
              </a:rPr>
              <a:t>театром </a:t>
            </a:r>
            <a:r>
              <a:rPr dirty="0" sz="1400" spc="60">
                <a:latin typeface="Calibri"/>
                <a:cs typeface="Calibri"/>
              </a:rPr>
              <a:t>были </a:t>
            </a:r>
            <a:r>
              <a:rPr dirty="0" sz="1400" spc="90">
                <a:latin typeface="Calibri"/>
                <a:cs typeface="Calibri"/>
              </a:rPr>
              <a:t>игрища </a:t>
            </a:r>
            <a:r>
              <a:rPr dirty="0" sz="1400" spc="70">
                <a:latin typeface="Calibri"/>
                <a:cs typeface="Calibri"/>
              </a:rPr>
              <a:t>народных </a:t>
            </a:r>
            <a:r>
              <a:rPr dirty="0" sz="1400" spc="60">
                <a:latin typeface="Calibri"/>
                <a:cs typeface="Calibri"/>
              </a:rPr>
              <a:t>лицедеев </a:t>
            </a:r>
            <a:r>
              <a:rPr dirty="0" sz="1400" spc="20">
                <a:latin typeface="Calibri"/>
                <a:cs typeface="Calibri"/>
              </a:rPr>
              <a:t>-  </a:t>
            </a:r>
            <a:r>
              <a:rPr dirty="0" sz="1400" spc="55">
                <a:latin typeface="Calibri"/>
                <a:cs typeface="Calibri"/>
              </a:rPr>
              <a:t>скоморохов. </a:t>
            </a:r>
            <a:r>
              <a:rPr dirty="0" sz="1400" spc="50">
                <a:latin typeface="Calibri"/>
                <a:cs typeface="Calibri"/>
              </a:rPr>
              <a:t>Позже </a:t>
            </a:r>
            <a:r>
              <a:rPr dirty="0" sz="1400" spc="85">
                <a:latin typeface="Calibri"/>
                <a:cs typeface="Calibri"/>
              </a:rPr>
              <a:t>появились </a:t>
            </a:r>
            <a:r>
              <a:rPr dirty="0" sz="1400" spc="70">
                <a:latin typeface="Calibri"/>
                <a:cs typeface="Calibri"/>
              </a:rPr>
              <a:t>народные </a:t>
            </a:r>
            <a:r>
              <a:rPr dirty="0" sz="1400" spc="75">
                <a:latin typeface="Calibri"/>
                <a:cs typeface="Calibri"/>
              </a:rPr>
              <a:t>театры  </a:t>
            </a:r>
            <a:r>
              <a:rPr dirty="0" sz="1400" spc="65">
                <a:latin typeface="Calibri"/>
                <a:cs typeface="Calibri"/>
              </a:rPr>
              <a:t>скоморохов </a:t>
            </a:r>
            <a:r>
              <a:rPr dirty="0" sz="1400" spc="75">
                <a:latin typeface="Calibri"/>
                <a:cs typeface="Calibri"/>
              </a:rPr>
              <a:t>со </a:t>
            </a:r>
            <a:r>
              <a:rPr dirty="0" sz="1400" spc="65">
                <a:latin typeface="Calibri"/>
                <a:cs typeface="Calibri"/>
              </a:rPr>
              <a:t>своим</a:t>
            </a:r>
            <a:r>
              <a:rPr dirty="0" sz="1400" spc="-10">
                <a:latin typeface="Calibri"/>
                <a:cs typeface="Calibri"/>
              </a:rPr>
              <a:t> </a:t>
            </a:r>
            <a:r>
              <a:rPr dirty="0" sz="1400" spc="55">
                <a:latin typeface="Calibri"/>
                <a:cs typeface="Calibri"/>
              </a:rPr>
              <a:t>репертуаром.</a:t>
            </a:r>
            <a:endParaRPr sz="14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1650">
              <a:latin typeface="Times New Roman"/>
              <a:cs typeface="Times New Roman"/>
            </a:endParaRPr>
          </a:p>
          <a:p>
            <a:pPr algn="just" marL="12700" marR="5080">
              <a:lnSpc>
                <a:spcPct val="114700"/>
              </a:lnSpc>
            </a:pPr>
            <a:r>
              <a:rPr dirty="0" sz="1400" spc="50">
                <a:latin typeface="Calibri"/>
                <a:cs typeface="Calibri"/>
              </a:rPr>
              <a:t>Кстати, </a:t>
            </a:r>
            <a:r>
              <a:rPr dirty="0" sz="1400" spc="90">
                <a:latin typeface="Calibri"/>
                <a:cs typeface="Calibri"/>
              </a:rPr>
              <a:t>первый </a:t>
            </a:r>
            <a:r>
              <a:rPr dirty="0" sz="1400" spc="55">
                <a:latin typeface="Calibri"/>
                <a:cs typeface="Calibri"/>
              </a:rPr>
              <a:t>кукольный</a:t>
            </a:r>
            <a:r>
              <a:rPr dirty="0" sz="1400" spc="425">
                <a:latin typeface="Calibri"/>
                <a:cs typeface="Calibri"/>
              </a:rPr>
              <a:t> </a:t>
            </a:r>
            <a:r>
              <a:rPr dirty="0" sz="1400" spc="65">
                <a:latin typeface="Calibri"/>
                <a:cs typeface="Calibri"/>
              </a:rPr>
              <a:t>персонаж </a:t>
            </a:r>
            <a:r>
              <a:rPr dirty="0" sz="1400" spc="70">
                <a:latin typeface="Calibri"/>
                <a:cs typeface="Calibri"/>
              </a:rPr>
              <a:t>Петрушка </a:t>
            </a:r>
            <a:r>
              <a:rPr dirty="0" sz="1400" spc="120">
                <a:latin typeface="Calibri"/>
                <a:cs typeface="Calibri"/>
              </a:rPr>
              <a:t>в </a:t>
            </a:r>
            <a:r>
              <a:rPr dirty="0" sz="1400" spc="70">
                <a:latin typeface="Calibri"/>
                <a:cs typeface="Calibri"/>
              </a:rPr>
              <a:t>те  </a:t>
            </a:r>
            <a:r>
              <a:rPr dirty="0" sz="1400" spc="40">
                <a:latin typeface="Calibri"/>
                <a:cs typeface="Calibri"/>
              </a:rPr>
              <a:t>далекие </a:t>
            </a:r>
            <a:r>
              <a:rPr dirty="0" sz="1400" spc="70">
                <a:latin typeface="Calibri"/>
                <a:cs typeface="Calibri"/>
              </a:rPr>
              <a:t>времена </a:t>
            </a:r>
            <a:r>
              <a:rPr dirty="0" sz="1400" spc="65">
                <a:latin typeface="Calibri"/>
                <a:cs typeface="Calibri"/>
              </a:rPr>
              <a:t>звался</a:t>
            </a:r>
            <a:r>
              <a:rPr dirty="0" sz="1400" spc="20">
                <a:latin typeface="Calibri"/>
                <a:cs typeface="Calibri"/>
              </a:rPr>
              <a:t> </a:t>
            </a:r>
            <a:r>
              <a:rPr dirty="0" sz="1400" spc="60">
                <a:latin typeface="Calibri"/>
                <a:cs typeface="Calibri"/>
              </a:rPr>
              <a:t>Ванька-Рататуй.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285750" y="1257169"/>
            <a:ext cx="3609974" cy="4571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241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90"/>
              </a:spcBef>
            </a:pPr>
            <a:r>
              <a:rPr dirty="0" spc="285"/>
              <a:t>РУССКИЙ </a:t>
            </a:r>
            <a:r>
              <a:rPr dirty="0" spc="220"/>
              <a:t>ТЕАТР. </a:t>
            </a:r>
            <a:r>
              <a:rPr dirty="0" spc="280"/>
              <a:t>ИСТОРИЯ </a:t>
            </a:r>
            <a:r>
              <a:rPr dirty="0" spc="275"/>
              <a:t>СТАНОВЛЕНИЯ </a:t>
            </a:r>
            <a:r>
              <a:rPr dirty="0" spc="210"/>
              <a:t>И</a:t>
            </a:r>
            <a:r>
              <a:rPr dirty="0" spc="220"/>
              <a:t> </a:t>
            </a:r>
            <a:r>
              <a:rPr dirty="0" spc="285"/>
              <a:t>РАЗВИТИЯ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1"/>
            <a:ext cx="9753599" cy="649269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0" y="6280018"/>
            <a:ext cx="9753600" cy="1035685"/>
          </a:xfrm>
          <a:custGeom>
            <a:avLst/>
            <a:gdLst/>
            <a:ahLst/>
            <a:cxnLst/>
            <a:rect l="l" t="t" r="r" b="b"/>
            <a:pathLst>
              <a:path w="9753600" h="1035684">
                <a:moveTo>
                  <a:pt x="0" y="1035181"/>
                </a:moveTo>
                <a:lnTo>
                  <a:pt x="9753599" y="1035181"/>
                </a:lnTo>
                <a:lnTo>
                  <a:pt x="9753599" y="0"/>
                </a:lnTo>
                <a:lnTo>
                  <a:pt x="0" y="0"/>
                </a:lnTo>
                <a:lnTo>
                  <a:pt x="0" y="1035181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/>
          <p:nvPr/>
        </p:nvSpPr>
        <p:spPr>
          <a:xfrm>
            <a:off x="301826" y="300989"/>
            <a:ext cx="9178925" cy="494030"/>
          </a:xfrm>
          <a:prstGeom prst="rect">
            <a:avLst/>
          </a:prstGeom>
          <a:ln w="29691">
            <a:solidFill>
              <a:srgbClr val="FFFFFF"/>
            </a:solidFill>
          </a:ln>
        </p:spPr>
        <p:txBody>
          <a:bodyPr wrap="square" lIns="0" tIns="165735" rIns="0" bIns="0" rtlCol="0" vert="horz">
            <a:spAutoFit/>
          </a:bodyPr>
          <a:lstStyle/>
          <a:p>
            <a:pPr marL="173990">
              <a:lnSpc>
                <a:spcPct val="100000"/>
              </a:lnSpc>
              <a:spcBef>
                <a:spcPts val="1305"/>
              </a:spcBef>
            </a:pPr>
            <a:r>
              <a:rPr dirty="0" sz="1200" spc="195" b="1">
                <a:solidFill>
                  <a:srgbClr val="FFFFFF"/>
                </a:solidFill>
                <a:latin typeface="Calibri"/>
                <a:cs typeface="Calibri"/>
              </a:rPr>
              <a:t>2019 </a:t>
            </a:r>
            <a:r>
              <a:rPr dirty="0" sz="1200" spc="20" b="1">
                <a:solidFill>
                  <a:srgbClr val="FFFFFF"/>
                </a:solidFill>
                <a:latin typeface="Calibri"/>
                <a:cs typeface="Calibri"/>
              </a:rPr>
              <a:t>- </a:t>
            </a:r>
            <a:r>
              <a:rPr dirty="0" sz="1200" spc="240" b="1">
                <a:solidFill>
                  <a:srgbClr val="FFFFFF"/>
                </a:solidFill>
                <a:latin typeface="Calibri"/>
                <a:cs typeface="Calibri"/>
              </a:rPr>
              <a:t>ГОД </a:t>
            </a:r>
            <a:r>
              <a:rPr dirty="0" sz="1200" spc="229" b="1">
                <a:solidFill>
                  <a:srgbClr val="FFFFFF"/>
                </a:solidFill>
                <a:latin typeface="Calibri"/>
                <a:cs typeface="Calibri"/>
              </a:rPr>
              <a:t>ТЕАТРА </a:t>
            </a:r>
            <a:r>
              <a:rPr dirty="0" sz="1200" spc="135" b="1">
                <a:solidFill>
                  <a:srgbClr val="FFFFFF"/>
                </a:solidFill>
                <a:latin typeface="Calibri"/>
                <a:cs typeface="Calibri"/>
              </a:rPr>
              <a:t>В</a:t>
            </a:r>
            <a:r>
              <a:rPr dirty="0" sz="1200" spc="310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200" spc="285" b="1">
                <a:solidFill>
                  <a:srgbClr val="FFFFFF"/>
                </a:solidFill>
                <a:latin typeface="Calibri"/>
                <a:cs typeface="Calibri"/>
              </a:rPr>
              <a:t>РОССИИ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7" name="object 7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241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90"/>
              </a:spcBef>
            </a:pPr>
            <a:r>
              <a:rPr dirty="0" spc="285"/>
              <a:t>РУССКИЙ </a:t>
            </a:r>
            <a:r>
              <a:rPr dirty="0" spc="220"/>
              <a:t>ТЕАТР. </a:t>
            </a:r>
            <a:r>
              <a:rPr dirty="0" spc="280"/>
              <a:t>ИСТОРИЯ </a:t>
            </a:r>
            <a:r>
              <a:rPr dirty="0" spc="275"/>
              <a:t>СТАНОВЛЕНИЯ </a:t>
            </a:r>
            <a:r>
              <a:rPr dirty="0" spc="210"/>
              <a:t>И</a:t>
            </a:r>
            <a:r>
              <a:rPr dirty="0" spc="220"/>
              <a:t> </a:t>
            </a:r>
            <a:r>
              <a:rPr dirty="0" spc="285"/>
              <a:t>РАЗВИТИЯ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1867734" y="2315004"/>
            <a:ext cx="5982335" cy="1158875"/>
          </a:xfrm>
          <a:prstGeom prst="rect"/>
        </p:spPr>
        <p:txBody>
          <a:bodyPr wrap="square" lIns="0" tIns="100965" rIns="0" bIns="0" rtlCol="0" vert="horz">
            <a:spAutoFit/>
          </a:bodyPr>
          <a:lstStyle/>
          <a:p>
            <a:pPr marL="973455" marR="5080" indent="-961390">
              <a:lnSpc>
                <a:spcPts val="4130"/>
              </a:lnSpc>
              <a:spcBef>
                <a:spcPts val="795"/>
              </a:spcBef>
              <a:tabLst>
                <a:tab pos="3923029" algn="l"/>
              </a:tabLst>
            </a:pPr>
            <a:r>
              <a:rPr dirty="0" sz="4000" spc="400">
                <a:solidFill>
                  <a:srgbClr val="EDBC2D"/>
                </a:solidFill>
                <a:latin typeface="Century Gothic"/>
                <a:cs typeface="Century Gothic"/>
              </a:rPr>
              <a:t>НА</a:t>
            </a:r>
            <a:r>
              <a:rPr dirty="0" sz="4000" spc="-600">
                <a:solidFill>
                  <a:srgbClr val="EDBC2D"/>
                </a:solidFill>
                <a:latin typeface="Century Gothic"/>
                <a:cs typeface="Century Gothic"/>
              </a:rPr>
              <a:t> </a:t>
            </a:r>
            <a:r>
              <a:rPr dirty="0" sz="4000" spc="315">
                <a:solidFill>
                  <a:srgbClr val="EDBC2D"/>
                </a:solidFill>
                <a:latin typeface="Century Gothic"/>
                <a:cs typeface="Century Gothic"/>
              </a:rPr>
              <a:t>РО</a:t>
            </a:r>
            <a:r>
              <a:rPr dirty="0" sz="4000" spc="-595">
                <a:solidFill>
                  <a:srgbClr val="EDBC2D"/>
                </a:solidFill>
                <a:latin typeface="Century Gothic"/>
                <a:cs typeface="Century Gothic"/>
              </a:rPr>
              <a:t> </a:t>
            </a:r>
            <a:r>
              <a:rPr dirty="0" sz="4000" spc="745">
                <a:solidFill>
                  <a:srgbClr val="EDBC2D"/>
                </a:solidFill>
                <a:latin typeface="Century Gothic"/>
                <a:cs typeface="Century Gothic"/>
              </a:rPr>
              <a:t>ДНЫЙ	</a:t>
            </a:r>
            <a:r>
              <a:rPr dirty="0" sz="4000" spc="590">
                <a:solidFill>
                  <a:srgbClr val="EDBC2D"/>
                </a:solidFill>
                <a:latin typeface="Century Gothic"/>
                <a:cs typeface="Century Gothic"/>
              </a:rPr>
              <a:t>ТЕА</a:t>
            </a:r>
            <a:r>
              <a:rPr dirty="0" sz="4000" spc="-680">
                <a:solidFill>
                  <a:srgbClr val="EDBC2D"/>
                </a:solidFill>
                <a:latin typeface="Century Gothic"/>
                <a:cs typeface="Century Gothic"/>
              </a:rPr>
              <a:t> </a:t>
            </a:r>
            <a:r>
              <a:rPr dirty="0" sz="4000" spc="675">
                <a:solidFill>
                  <a:srgbClr val="EDBC2D"/>
                </a:solidFill>
                <a:latin typeface="Century Gothic"/>
                <a:cs typeface="Century Gothic"/>
              </a:rPr>
              <a:t>ТР:  </a:t>
            </a:r>
            <a:r>
              <a:rPr dirty="0" sz="4000" spc="-525">
                <a:solidFill>
                  <a:srgbClr val="EDBC2D"/>
                </a:solidFill>
                <a:latin typeface="Century Gothic"/>
                <a:cs typeface="Century Gothic"/>
              </a:rPr>
              <a:t>С</a:t>
            </a:r>
            <a:r>
              <a:rPr dirty="0" sz="4000" spc="-605">
                <a:solidFill>
                  <a:srgbClr val="EDBC2D"/>
                </a:solidFill>
                <a:latin typeface="Century Gothic"/>
                <a:cs typeface="Century Gothic"/>
              </a:rPr>
              <a:t> </a:t>
            </a:r>
            <a:r>
              <a:rPr dirty="0" u="heavy" sz="4000" spc="320">
                <a:solidFill>
                  <a:srgbClr val="EDBC2D"/>
                </a:solidFill>
                <a:uFill>
                  <a:solidFill>
                    <a:srgbClr val="FFFFFF"/>
                  </a:solidFill>
                </a:uFill>
                <a:latin typeface="Century Gothic"/>
                <a:cs typeface="Century Gothic"/>
              </a:rPr>
              <a:t>КО</a:t>
            </a:r>
            <a:r>
              <a:rPr dirty="0" u="heavy" sz="4000" spc="-605">
                <a:solidFill>
                  <a:srgbClr val="EDBC2D"/>
                </a:solidFill>
                <a:uFill>
                  <a:solidFill>
                    <a:srgbClr val="FFFFFF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heavy" sz="4000" spc="305">
                <a:solidFill>
                  <a:srgbClr val="EDBC2D"/>
                </a:solidFill>
                <a:uFill>
                  <a:solidFill>
                    <a:srgbClr val="FFFFFF"/>
                  </a:solidFill>
                </a:uFill>
                <a:latin typeface="Century Gothic"/>
                <a:cs typeface="Century Gothic"/>
              </a:rPr>
              <a:t>МО</a:t>
            </a:r>
            <a:r>
              <a:rPr dirty="0" u="heavy" sz="4000" spc="-605">
                <a:solidFill>
                  <a:srgbClr val="EDBC2D"/>
                </a:solidFill>
                <a:uFill>
                  <a:solidFill>
                    <a:srgbClr val="FFFFFF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heavy" sz="4000" spc="315">
                <a:solidFill>
                  <a:srgbClr val="EDBC2D"/>
                </a:solidFill>
                <a:uFill>
                  <a:solidFill>
                    <a:srgbClr val="FFFFFF"/>
                  </a:solidFill>
                </a:uFill>
                <a:latin typeface="Century Gothic"/>
                <a:cs typeface="Century Gothic"/>
              </a:rPr>
              <a:t>РО</a:t>
            </a:r>
            <a:r>
              <a:rPr dirty="0" u="heavy" sz="4000" spc="-605">
                <a:solidFill>
                  <a:srgbClr val="EDBC2D"/>
                </a:solidFill>
                <a:uFill>
                  <a:solidFill>
                    <a:srgbClr val="FFFFFF"/>
                  </a:solidFill>
                </a:uFill>
                <a:latin typeface="Century Gothic"/>
                <a:cs typeface="Century Gothic"/>
              </a:rPr>
              <a:t> </a:t>
            </a:r>
            <a:r>
              <a:rPr dirty="0" u="heavy" sz="4000" spc="655">
                <a:solidFill>
                  <a:srgbClr val="EDBC2D"/>
                </a:solidFill>
                <a:uFill>
                  <a:solidFill>
                    <a:srgbClr val="FFFFFF"/>
                  </a:solidFill>
                </a:uFill>
                <a:latin typeface="Century Gothic"/>
                <a:cs typeface="Century Gothic"/>
              </a:rPr>
              <a:t>ХИ</a:t>
            </a:r>
            <a:endParaRPr sz="4000">
              <a:latin typeface="Century Gothic"/>
              <a:cs typeface="Century Gothic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283581" y="3828746"/>
            <a:ext cx="8919210" cy="202565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just" marL="12700" marR="7620">
              <a:lnSpc>
                <a:spcPct val="117200"/>
              </a:lnSpc>
              <a:spcBef>
                <a:spcPts val="95"/>
              </a:spcBef>
            </a:pPr>
            <a:r>
              <a:rPr dirty="0" sz="1600" spc="80">
                <a:solidFill>
                  <a:srgbClr val="FFFFFF"/>
                </a:solidFill>
                <a:latin typeface="Calibri"/>
                <a:cs typeface="Calibri"/>
              </a:rPr>
              <a:t>Скоморохи </a:t>
            </a:r>
            <a:r>
              <a:rPr dirty="0" sz="1600" spc="85">
                <a:solidFill>
                  <a:srgbClr val="FFFFFF"/>
                </a:solidFill>
                <a:latin typeface="Calibri"/>
                <a:cs typeface="Calibri"/>
              </a:rPr>
              <a:t>высмеивали </a:t>
            </a:r>
            <a:r>
              <a:rPr dirty="0" sz="1600" spc="80">
                <a:solidFill>
                  <a:srgbClr val="FFFFFF"/>
                </a:solidFill>
                <a:latin typeface="Calibri"/>
                <a:cs typeface="Calibri"/>
              </a:rPr>
              <a:t>богачей, </a:t>
            </a:r>
            <a:r>
              <a:rPr dirty="0" sz="1600" spc="100">
                <a:solidFill>
                  <a:srgbClr val="FFFFFF"/>
                </a:solidFill>
                <a:latin typeface="Calibri"/>
                <a:cs typeface="Calibri"/>
              </a:rPr>
              <a:t>сочувственно </a:t>
            </a:r>
            <a:r>
              <a:rPr dirty="0" sz="1600" spc="80">
                <a:solidFill>
                  <a:srgbClr val="FFFFFF"/>
                </a:solidFill>
                <a:latin typeface="Calibri"/>
                <a:cs typeface="Calibri"/>
              </a:rPr>
              <a:t>показывали </a:t>
            </a:r>
            <a:r>
              <a:rPr dirty="0" sz="1600" spc="100">
                <a:solidFill>
                  <a:srgbClr val="FFFFFF"/>
                </a:solidFill>
                <a:latin typeface="Calibri"/>
                <a:cs typeface="Calibri"/>
              </a:rPr>
              <a:t>простых </a:t>
            </a:r>
            <a:r>
              <a:rPr dirty="0" sz="1600" spc="50">
                <a:solidFill>
                  <a:srgbClr val="FFFFFF"/>
                </a:solidFill>
                <a:latin typeface="Calibri"/>
                <a:cs typeface="Calibri"/>
              </a:rPr>
              <a:t>людей. </a:t>
            </a:r>
            <a:r>
              <a:rPr dirty="0" sz="1600" spc="90">
                <a:solidFill>
                  <a:srgbClr val="FFFFFF"/>
                </a:solidFill>
                <a:latin typeface="Calibri"/>
                <a:cs typeface="Calibri"/>
              </a:rPr>
              <a:t>Представления  народного театра </a:t>
            </a:r>
            <a:r>
              <a:rPr dirty="0" sz="1600" spc="95">
                <a:solidFill>
                  <a:srgbClr val="FFFFFF"/>
                </a:solidFill>
                <a:latin typeface="Calibri"/>
                <a:cs typeface="Calibri"/>
              </a:rPr>
              <a:t>строились </a:t>
            </a:r>
            <a:r>
              <a:rPr dirty="0" sz="1600" spc="100">
                <a:solidFill>
                  <a:srgbClr val="FFFFFF"/>
                </a:solidFill>
                <a:latin typeface="Calibri"/>
                <a:cs typeface="Calibri"/>
              </a:rPr>
              <a:t>на </a:t>
            </a:r>
            <a:r>
              <a:rPr dirty="0" sz="1600" spc="75">
                <a:solidFill>
                  <a:srgbClr val="FFFFFF"/>
                </a:solidFill>
                <a:latin typeface="Calibri"/>
                <a:cs typeface="Calibri"/>
              </a:rPr>
              <a:t>импровизации, </a:t>
            </a:r>
            <a:r>
              <a:rPr dirty="0" sz="1600" spc="90">
                <a:solidFill>
                  <a:srgbClr val="FFFFFF"/>
                </a:solidFill>
                <a:latin typeface="Calibri"/>
                <a:cs typeface="Calibri"/>
              </a:rPr>
              <a:t>включали </a:t>
            </a:r>
            <a:r>
              <a:rPr dirty="0" sz="1600" spc="55">
                <a:solidFill>
                  <a:srgbClr val="FFFFFF"/>
                </a:solidFill>
                <a:latin typeface="Calibri"/>
                <a:cs typeface="Calibri"/>
              </a:rPr>
              <a:t>пантомиму, </a:t>
            </a:r>
            <a:r>
              <a:rPr dirty="0" sz="1600" spc="10">
                <a:solidFill>
                  <a:srgbClr val="FFFFFF"/>
                </a:solidFill>
                <a:latin typeface="Calibri"/>
                <a:cs typeface="Calibri"/>
              </a:rPr>
              <a:t>музыку, </a:t>
            </a:r>
            <a:r>
              <a:rPr dirty="0" sz="1600" spc="75">
                <a:solidFill>
                  <a:srgbClr val="FFFFFF"/>
                </a:solidFill>
                <a:latin typeface="Calibri"/>
                <a:cs typeface="Calibri"/>
              </a:rPr>
              <a:t>пение, </a:t>
            </a:r>
            <a:r>
              <a:rPr dirty="0" sz="1600" spc="70">
                <a:solidFill>
                  <a:srgbClr val="FFFFFF"/>
                </a:solidFill>
                <a:latin typeface="Calibri"/>
                <a:cs typeface="Calibri"/>
              </a:rPr>
              <a:t>танцы,  </a:t>
            </a:r>
            <a:r>
              <a:rPr dirty="0" sz="1600" spc="85">
                <a:solidFill>
                  <a:srgbClr val="FFFFFF"/>
                </a:solidFill>
                <a:latin typeface="Calibri"/>
                <a:cs typeface="Calibri"/>
              </a:rPr>
              <a:t>цирковые </a:t>
            </a:r>
            <a:r>
              <a:rPr dirty="0" sz="1600" spc="65">
                <a:solidFill>
                  <a:srgbClr val="FFFFFF"/>
                </a:solidFill>
                <a:latin typeface="Calibri"/>
                <a:cs typeface="Calibri"/>
              </a:rPr>
              <a:t>номера. </a:t>
            </a:r>
            <a:r>
              <a:rPr dirty="0" sz="1600" spc="90">
                <a:solidFill>
                  <a:srgbClr val="FFFFFF"/>
                </a:solidFill>
                <a:latin typeface="Calibri"/>
                <a:cs typeface="Calibri"/>
              </a:rPr>
              <a:t>Исполнители использовали </a:t>
            </a:r>
            <a:r>
              <a:rPr dirty="0" sz="1600" spc="30">
                <a:solidFill>
                  <a:srgbClr val="FFFFFF"/>
                </a:solidFill>
                <a:latin typeface="Calibri"/>
                <a:cs typeface="Calibri"/>
              </a:rPr>
              <a:t>маски, </a:t>
            </a:r>
            <a:r>
              <a:rPr dirty="0" sz="1600" spc="50">
                <a:solidFill>
                  <a:srgbClr val="FFFFFF"/>
                </a:solidFill>
                <a:latin typeface="Calibri"/>
                <a:cs typeface="Calibri"/>
              </a:rPr>
              <a:t>грим, костюмы,</a:t>
            </a:r>
            <a:r>
              <a:rPr dirty="0" sz="1600" spc="1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600" spc="70">
                <a:solidFill>
                  <a:srgbClr val="FFFFFF"/>
                </a:solidFill>
                <a:latin typeface="Calibri"/>
                <a:cs typeface="Calibri"/>
              </a:rPr>
              <a:t>бутафорию.</a:t>
            </a:r>
            <a:endParaRPr sz="16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1950">
              <a:latin typeface="Times New Roman"/>
              <a:cs typeface="Times New Roman"/>
            </a:endParaRPr>
          </a:p>
          <a:p>
            <a:pPr algn="just" marL="12700" marR="5080">
              <a:lnSpc>
                <a:spcPct val="117200"/>
              </a:lnSpc>
            </a:pPr>
            <a:r>
              <a:rPr dirty="0" sz="1600" spc="50">
                <a:solidFill>
                  <a:srgbClr val="FFFFFF"/>
                </a:solidFill>
                <a:latin typeface="Calibri"/>
                <a:cs typeface="Calibri"/>
              </a:rPr>
              <a:t>Для </a:t>
            </a:r>
            <a:r>
              <a:rPr dirty="0" sz="1600" spc="95">
                <a:solidFill>
                  <a:srgbClr val="FFFFFF"/>
                </a:solidFill>
                <a:latin typeface="Calibri"/>
                <a:cs typeface="Calibri"/>
              </a:rPr>
              <a:t>исполнения </a:t>
            </a:r>
            <a:r>
              <a:rPr dirty="0" sz="1600" spc="30">
                <a:solidFill>
                  <a:srgbClr val="FFFFFF"/>
                </a:solidFill>
                <a:latin typeface="Calibri"/>
                <a:cs typeface="Calibri"/>
              </a:rPr>
              <a:t>сказок,</a:t>
            </a:r>
            <a:r>
              <a:rPr dirty="0" sz="1600" spc="42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600" spc="60">
                <a:solidFill>
                  <a:srgbClr val="FFFFFF"/>
                </a:solidFill>
                <a:latin typeface="Calibri"/>
                <a:cs typeface="Calibri"/>
              </a:rPr>
              <a:t>былин, </a:t>
            </a:r>
            <a:r>
              <a:rPr dirty="0" sz="1600" spc="70">
                <a:solidFill>
                  <a:srgbClr val="FFFFFF"/>
                </a:solidFill>
                <a:latin typeface="Calibri"/>
                <a:cs typeface="Calibri"/>
              </a:rPr>
              <a:t>песен, </a:t>
            </a:r>
            <a:r>
              <a:rPr dirty="0" sz="1600" spc="105">
                <a:solidFill>
                  <a:srgbClr val="FFFFFF"/>
                </a:solidFill>
                <a:latin typeface="Calibri"/>
                <a:cs typeface="Calibri"/>
              </a:rPr>
              <a:t>игры </a:t>
            </a:r>
            <a:r>
              <a:rPr dirty="0" sz="1600" spc="100">
                <a:solidFill>
                  <a:srgbClr val="FFFFFF"/>
                </a:solidFill>
                <a:latin typeface="Calibri"/>
                <a:cs typeface="Calibri"/>
              </a:rPr>
              <a:t>на </a:t>
            </a:r>
            <a:r>
              <a:rPr dirty="0" sz="1600" spc="80">
                <a:solidFill>
                  <a:srgbClr val="FFFFFF"/>
                </a:solidFill>
                <a:latin typeface="Calibri"/>
                <a:cs typeface="Calibri"/>
              </a:rPr>
              <a:t>инструменте </a:t>
            </a:r>
            <a:r>
              <a:rPr dirty="0" sz="1600" spc="90">
                <a:solidFill>
                  <a:srgbClr val="FFFFFF"/>
                </a:solidFill>
                <a:latin typeface="Calibri"/>
                <a:cs typeface="Calibri"/>
              </a:rPr>
              <a:t>достаточно </a:t>
            </a:r>
            <a:r>
              <a:rPr dirty="0" sz="1600" spc="75">
                <a:solidFill>
                  <a:srgbClr val="FFFFFF"/>
                </a:solidFill>
                <a:latin typeface="Calibri"/>
                <a:cs typeface="Calibri"/>
              </a:rPr>
              <a:t>было </a:t>
            </a:r>
            <a:r>
              <a:rPr dirty="0" sz="1600" spc="80">
                <a:solidFill>
                  <a:srgbClr val="FFFFFF"/>
                </a:solidFill>
                <a:latin typeface="Calibri"/>
                <a:cs typeface="Calibri"/>
              </a:rPr>
              <a:t>только  </a:t>
            </a:r>
            <a:r>
              <a:rPr dirty="0" sz="1600" spc="85">
                <a:solidFill>
                  <a:srgbClr val="FFFFFF"/>
                </a:solidFill>
                <a:latin typeface="Calibri"/>
                <a:cs typeface="Calibri"/>
              </a:rPr>
              <a:t>одного </a:t>
            </a:r>
            <a:r>
              <a:rPr dirty="0" sz="1600" spc="80">
                <a:solidFill>
                  <a:srgbClr val="FFFFFF"/>
                </a:solidFill>
                <a:latin typeface="Calibri"/>
                <a:cs typeface="Calibri"/>
              </a:rPr>
              <a:t>исполнителя. </a:t>
            </a:r>
            <a:r>
              <a:rPr dirty="0" sz="1600" spc="90">
                <a:solidFill>
                  <a:srgbClr val="FFFFFF"/>
                </a:solidFill>
                <a:latin typeface="Calibri"/>
                <a:cs typeface="Calibri"/>
              </a:rPr>
              <a:t>Представления </a:t>
            </a:r>
            <a:r>
              <a:rPr dirty="0" sz="1600" spc="80">
                <a:solidFill>
                  <a:srgbClr val="FFFFFF"/>
                </a:solidFill>
                <a:latin typeface="Calibri"/>
                <a:cs typeface="Calibri"/>
              </a:rPr>
              <a:t>скоморохов </a:t>
            </a:r>
            <a:r>
              <a:rPr dirty="0" sz="1600" spc="105">
                <a:solidFill>
                  <a:srgbClr val="FFFFFF"/>
                </a:solidFill>
                <a:latin typeface="Calibri"/>
                <a:cs typeface="Calibri"/>
              </a:rPr>
              <a:t>не </a:t>
            </a:r>
            <a:r>
              <a:rPr dirty="0" sz="1600" spc="90">
                <a:solidFill>
                  <a:srgbClr val="FFFFFF"/>
                </a:solidFill>
                <a:latin typeface="Calibri"/>
                <a:cs typeface="Calibri"/>
              </a:rPr>
              <a:t>переросли </a:t>
            </a:r>
            <a:r>
              <a:rPr dirty="0" sz="1600" spc="140">
                <a:solidFill>
                  <a:srgbClr val="FFFFFF"/>
                </a:solidFill>
                <a:latin typeface="Calibri"/>
                <a:cs typeface="Calibri"/>
              </a:rPr>
              <a:t>в </a:t>
            </a:r>
            <a:r>
              <a:rPr dirty="0" sz="1600" spc="95">
                <a:solidFill>
                  <a:srgbClr val="FFFFFF"/>
                </a:solidFill>
                <a:latin typeface="Calibri"/>
                <a:cs typeface="Calibri"/>
              </a:rPr>
              <a:t>профессиональный  </a:t>
            </a:r>
            <a:r>
              <a:rPr dirty="0" sz="1600" spc="70">
                <a:solidFill>
                  <a:srgbClr val="FFFFFF"/>
                </a:solidFill>
                <a:latin typeface="Calibri"/>
                <a:cs typeface="Calibri"/>
              </a:rPr>
              <a:t>театр. </a:t>
            </a:r>
            <a:r>
              <a:rPr dirty="0" sz="1600" spc="125">
                <a:solidFill>
                  <a:srgbClr val="FFFFFF"/>
                </a:solidFill>
                <a:latin typeface="Calibri"/>
                <a:cs typeface="Calibri"/>
              </a:rPr>
              <a:t>Но </a:t>
            </a:r>
            <a:r>
              <a:rPr dirty="0" sz="1600" spc="75">
                <a:solidFill>
                  <a:srgbClr val="FFFFFF"/>
                </a:solidFill>
                <a:latin typeface="Calibri"/>
                <a:cs typeface="Calibri"/>
              </a:rPr>
              <a:t>скоморошеские </a:t>
            </a:r>
            <a:r>
              <a:rPr dirty="0" sz="1600" spc="85">
                <a:solidFill>
                  <a:srgbClr val="FFFFFF"/>
                </a:solidFill>
                <a:latin typeface="Calibri"/>
                <a:cs typeface="Calibri"/>
              </a:rPr>
              <a:t>представления </a:t>
            </a:r>
            <a:r>
              <a:rPr dirty="0" sz="1600" spc="65">
                <a:solidFill>
                  <a:srgbClr val="FFFFFF"/>
                </a:solidFill>
                <a:latin typeface="Calibri"/>
                <a:cs typeface="Calibri"/>
              </a:rPr>
              <a:t>продолжали </a:t>
            </a:r>
            <a:r>
              <a:rPr dirty="0" sz="1600" spc="50">
                <a:solidFill>
                  <a:srgbClr val="FFFFFF"/>
                </a:solidFill>
                <a:latin typeface="Calibri"/>
                <a:cs typeface="Calibri"/>
              </a:rPr>
              <a:t>жить, </a:t>
            </a:r>
            <a:r>
              <a:rPr dirty="0" sz="1600" spc="85">
                <a:solidFill>
                  <a:srgbClr val="FFFFFF"/>
                </a:solidFill>
                <a:latin typeface="Calibri"/>
                <a:cs typeface="Calibri"/>
              </a:rPr>
              <a:t>народный </a:t>
            </a:r>
            <a:r>
              <a:rPr dirty="0" sz="1600" spc="90">
                <a:solidFill>
                  <a:srgbClr val="FFFFFF"/>
                </a:solidFill>
                <a:latin typeface="Calibri"/>
                <a:cs typeface="Calibri"/>
              </a:rPr>
              <a:t>театр</a:t>
            </a:r>
            <a:r>
              <a:rPr dirty="0" sz="1600" spc="-6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600" spc="80">
                <a:solidFill>
                  <a:srgbClr val="FFFFFF"/>
                </a:solidFill>
                <a:latin typeface="Calibri"/>
                <a:cs typeface="Calibri"/>
              </a:rPr>
              <a:t>развивался.</a:t>
            </a:r>
            <a:endParaRPr sz="16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753599" cy="642171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0" y="6280017"/>
            <a:ext cx="9753600" cy="1035685"/>
          </a:xfrm>
          <a:custGeom>
            <a:avLst/>
            <a:gdLst/>
            <a:ahLst/>
            <a:cxnLst/>
            <a:rect l="l" t="t" r="r" b="b"/>
            <a:pathLst>
              <a:path w="9753600" h="1035684">
                <a:moveTo>
                  <a:pt x="0" y="0"/>
                </a:moveTo>
                <a:lnTo>
                  <a:pt x="9753599" y="0"/>
                </a:lnTo>
                <a:lnTo>
                  <a:pt x="9753599" y="1035182"/>
                </a:lnTo>
                <a:lnTo>
                  <a:pt x="0" y="1035182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/>
          <p:nvPr/>
        </p:nvSpPr>
        <p:spPr>
          <a:xfrm>
            <a:off x="301826" y="300988"/>
            <a:ext cx="9178925" cy="494030"/>
          </a:xfrm>
          <a:prstGeom prst="rect">
            <a:avLst/>
          </a:prstGeom>
          <a:ln w="29691">
            <a:solidFill>
              <a:srgbClr val="FFFFFF"/>
            </a:solidFill>
          </a:ln>
        </p:spPr>
        <p:txBody>
          <a:bodyPr wrap="square" lIns="0" tIns="165735" rIns="0" bIns="0" rtlCol="0" vert="horz">
            <a:spAutoFit/>
          </a:bodyPr>
          <a:lstStyle/>
          <a:p>
            <a:pPr marL="173990">
              <a:lnSpc>
                <a:spcPct val="100000"/>
              </a:lnSpc>
              <a:spcBef>
                <a:spcPts val="1305"/>
              </a:spcBef>
            </a:pPr>
            <a:r>
              <a:rPr dirty="0" sz="1200" spc="195" b="1">
                <a:solidFill>
                  <a:srgbClr val="FFFFFF"/>
                </a:solidFill>
                <a:latin typeface="Calibri"/>
                <a:cs typeface="Calibri"/>
              </a:rPr>
              <a:t>2019 </a:t>
            </a:r>
            <a:r>
              <a:rPr dirty="0" sz="1200" spc="20" b="1">
                <a:solidFill>
                  <a:srgbClr val="FFFFFF"/>
                </a:solidFill>
                <a:latin typeface="Calibri"/>
                <a:cs typeface="Calibri"/>
              </a:rPr>
              <a:t>- </a:t>
            </a:r>
            <a:r>
              <a:rPr dirty="0" sz="1200" spc="240" b="1">
                <a:solidFill>
                  <a:srgbClr val="FFFFFF"/>
                </a:solidFill>
                <a:latin typeface="Calibri"/>
                <a:cs typeface="Calibri"/>
              </a:rPr>
              <a:t>ГОД </a:t>
            </a:r>
            <a:r>
              <a:rPr dirty="0" sz="1200" spc="229" b="1">
                <a:solidFill>
                  <a:srgbClr val="FFFFFF"/>
                </a:solidFill>
                <a:latin typeface="Calibri"/>
                <a:cs typeface="Calibri"/>
              </a:rPr>
              <a:t>ТЕАТРА </a:t>
            </a:r>
            <a:r>
              <a:rPr dirty="0" sz="1200" spc="135" b="1">
                <a:solidFill>
                  <a:srgbClr val="FFFFFF"/>
                </a:solidFill>
                <a:latin typeface="Calibri"/>
                <a:cs typeface="Calibri"/>
              </a:rPr>
              <a:t>В</a:t>
            </a:r>
            <a:r>
              <a:rPr dirty="0" sz="1200" spc="310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200" spc="285" b="1">
                <a:solidFill>
                  <a:srgbClr val="FFFFFF"/>
                </a:solidFill>
                <a:latin typeface="Calibri"/>
                <a:cs typeface="Calibri"/>
              </a:rPr>
              <a:t>РОССИИ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409274" y="2318144"/>
            <a:ext cx="6899275" cy="88265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ctr">
              <a:lnSpc>
                <a:spcPts val="3375"/>
              </a:lnSpc>
              <a:spcBef>
                <a:spcPts val="100"/>
              </a:spcBef>
              <a:tabLst>
                <a:tab pos="2106930" algn="l"/>
              </a:tabLst>
            </a:pPr>
            <a:r>
              <a:rPr dirty="0" sz="3000" spc="565" b="1">
                <a:solidFill>
                  <a:srgbClr val="EDBC2D"/>
                </a:solidFill>
                <a:latin typeface="Century Gothic"/>
                <a:cs typeface="Century Gothic"/>
              </a:rPr>
              <a:t>ПЕРВЫЙ	</a:t>
            </a:r>
            <a:r>
              <a:rPr dirty="0" sz="3000" spc="240" b="1">
                <a:solidFill>
                  <a:srgbClr val="EDBC2D"/>
                </a:solidFill>
                <a:latin typeface="Century Gothic"/>
                <a:cs typeface="Century Gothic"/>
              </a:rPr>
              <a:t>РУС</a:t>
            </a:r>
            <a:r>
              <a:rPr dirty="0" sz="3000" spc="-515" b="1">
                <a:solidFill>
                  <a:srgbClr val="EDBC2D"/>
                </a:solidFill>
                <a:latin typeface="Century Gothic"/>
                <a:cs typeface="Century Gothic"/>
              </a:rPr>
              <a:t> </a:t>
            </a:r>
            <a:r>
              <a:rPr dirty="0" sz="3000" spc="-395" b="1">
                <a:solidFill>
                  <a:srgbClr val="EDBC2D"/>
                </a:solidFill>
                <a:latin typeface="Century Gothic"/>
                <a:cs typeface="Century Gothic"/>
              </a:rPr>
              <a:t>С </a:t>
            </a:r>
            <a:r>
              <a:rPr dirty="0" sz="3000" spc="650" b="1">
                <a:solidFill>
                  <a:srgbClr val="EDBC2D"/>
                </a:solidFill>
                <a:latin typeface="Century Gothic"/>
                <a:cs typeface="Century Gothic"/>
              </a:rPr>
              <a:t>КИЙ</a:t>
            </a:r>
            <a:endParaRPr sz="3000">
              <a:latin typeface="Century Gothic"/>
              <a:cs typeface="Century Gothic"/>
            </a:endParaRPr>
          </a:p>
          <a:p>
            <a:pPr algn="ctr">
              <a:lnSpc>
                <a:spcPts val="3375"/>
              </a:lnSpc>
              <a:tabLst>
                <a:tab pos="5497830" algn="l"/>
              </a:tabLst>
            </a:pPr>
            <a:r>
              <a:rPr dirty="0" sz="3000" spc="345" b="1">
                <a:solidFill>
                  <a:srgbClr val="EDBC2D"/>
                </a:solidFill>
                <a:latin typeface="Century Gothic"/>
                <a:cs typeface="Century Gothic"/>
              </a:rPr>
              <a:t>ПРО</a:t>
            </a:r>
            <a:r>
              <a:rPr dirty="0" sz="3000" spc="-445" b="1">
                <a:solidFill>
                  <a:srgbClr val="EDBC2D"/>
                </a:solidFill>
                <a:latin typeface="Century Gothic"/>
                <a:cs typeface="Century Gothic"/>
              </a:rPr>
              <a:t> </a:t>
            </a:r>
            <a:r>
              <a:rPr dirty="0" sz="3000" spc="295" b="1">
                <a:solidFill>
                  <a:srgbClr val="EDBC2D"/>
                </a:solidFill>
                <a:latin typeface="Century Gothic"/>
                <a:cs typeface="Century Gothic"/>
              </a:rPr>
              <a:t>ФЕС</a:t>
            </a:r>
            <a:r>
              <a:rPr dirty="0" sz="3000" spc="-445" b="1">
                <a:solidFill>
                  <a:srgbClr val="EDBC2D"/>
                </a:solidFill>
                <a:latin typeface="Century Gothic"/>
                <a:cs typeface="Century Gothic"/>
              </a:rPr>
              <a:t> </a:t>
            </a:r>
            <a:r>
              <a:rPr dirty="0" sz="3000" spc="-395" b="1">
                <a:solidFill>
                  <a:srgbClr val="EDBC2D"/>
                </a:solidFill>
                <a:latin typeface="Century Gothic"/>
                <a:cs typeface="Century Gothic"/>
              </a:rPr>
              <a:t>С</a:t>
            </a:r>
            <a:r>
              <a:rPr dirty="0" sz="3000" spc="-445" b="1">
                <a:solidFill>
                  <a:srgbClr val="EDBC2D"/>
                </a:solidFill>
                <a:latin typeface="Century Gothic"/>
                <a:cs typeface="Century Gothic"/>
              </a:rPr>
              <a:t> </a:t>
            </a:r>
            <a:r>
              <a:rPr dirty="0" sz="3000" spc="365" b="1">
                <a:solidFill>
                  <a:srgbClr val="EDBC2D"/>
                </a:solidFill>
                <a:latin typeface="Century Gothic"/>
                <a:cs typeface="Century Gothic"/>
              </a:rPr>
              <a:t>ИО</a:t>
            </a:r>
            <a:r>
              <a:rPr dirty="0" sz="3000" spc="-445" b="1">
                <a:solidFill>
                  <a:srgbClr val="EDBC2D"/>
                </a:solidFill>
                <a:latin typeface="Century Gothic"/>
                <a:cs typeface="Century Gothic"/>
              </a:rPr>
              <a:t> </a:t>
            </a:r>
            <a:r>
              <a:rPr dirty="0" sz="3000" spc="300" b="1">
                <a:solidFill>
                  <a:srgbClr val="EDBC2D"/>
                </a:solidFill>
                <a:latin typeface="Century Gothic"/>
                <a:cs typeface="Century Gothic"/>
              </a:rPr>
              <a:t>НА</a:t>
            </a:r>
            <a:r>
              <a:rPr dirty="0" sz="3000" spc="-445" b="1">
                <a:solidFill>
                  <a:srgbClr val="EDBC2D"/>
                </a:solidFill>
                <a:latin typeface="Century Gothic"/>
                <a:cs typeface="Century Gothic"/>
              </a:rPr>
              <a:t> </a:t>
            </a:r>
            <a:r>
              <a:rPr dirty="0" sz="3000" spc="575" b="1">
                <a:solidFill>
                  <a:srgbClr val="EDBC2D"/>
                </a:solidFill>
                <a:latin typeface="Century Gothic"/>
                <a:cs typeface="Century Gothic"/>
              </a:rPr>
              <a:t>ЛЬНЫЙ	</a:t>
            </a:r>
            <a:r>
              <a:rPr dirty="0" sz="3000" spc="445" b="1">
                <a:solidFill>
                  <a:srgbClr val="EDBC2D"/>
                </a:solidFill>
                <a:latin typeface="Century Gothic"/>
                <a:cs typeface="Century Gothic"/>
              </a:rPr>
              <a:t>ТЕА</a:t>
            </a:r>
            <a:r>
              <a:rPr dirty="0" sz="3000" spc="-520" b="1">
                <a:solidFill>
                  <a:srgbClr val="EDBC2D"/>
                </a:solidFill>
                <a:latin typeface="Century Gothic"/>
                <a:cs typeface="Century Gothic"/>
              </a:rPr>
              <a:t> </a:t>
            </a:r>
            <a:r>
              <a:rPr dirty="0" sz="3000" spc="555" b="1">
                <a:solidFill>
                  <a:srgbClr val="EDBC2D"/>
                </a:solidFill>
                <a:latin typeface="Century Gothic"/>
                <a:cs typeface="Century Gothic"/>
              </a:rPr>
              <a:t>ТР</a:t>
            </a:r>
            <a:endParaRPr sz="3000">
              <a:latin typeface="Century Gothic"/>
              <a:cs typeface="Century Gothic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1879580" y="1903670"/>
            <a:ext cx="5952490" cy="301625"/>
          </a:xfrm>
          <a:prstGeom prst="rect"/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800" spc="415">
                <a:solidFill>
                  <a:srgbClr val="FFFFFF"/>
                </a:solidFill>
              </a:rPr>
              <a:t>ЦАРСТВОВАНИЕ </a:t>
            </a:r>
            <a:r>
              <a:rPr dirty="0" sz="1800" spc="375">
                <a:solidFill>
                  <a:srgbClr val="FFFFFF"/>
                </a:solidFill>
              </a:rPr>
              <a:t>АЛЕКСЕЯ</a:t>
            </a:r>
            <a:r>
              <a:rPr dirty="0" sz="1800" spc="615">
                <a:solidFill>
                  <a:srgbClr val="FFFFFF"/>
                </a:solidFill>
              </a:rPr>
              <a:t> </a:t>
            </a:r>
            <a:r>
              <a:rPr dirty="0" sz="1800" spc="440">
                <a:solidFill>
                  <a:srgbClr val="FFFFFF"/>
                </a:solidFill>
              </a:rPr>
              <a:t>МИХАЙЛОВИЧА</a:t>
            </a:r>
            <a:endParaRPr sz="1800"/>
          </a:p>
        </p:txBody>
      </p:sp>
      <p:sp>
        <p:nvSpPr>
          <p:cNvPr id="7" name="object 7"/>
          <p:cNvSpPr txBox="1"/>
          <p:nvPr/>
        </p:nvSpPr>
        <p:spPr>
          <a:xfrm>
            <a:off x="273050" y="3527198"/>
            <a:ext cx="9053830" cy="259715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just" marL="12700" marR="9525">
              <a:lnSpc>
                <a:spcPct val="117200"/>
              </a:lnSpc>
              <a:spcBef>
                <a:spcPts val="95"/>
              </a:spcBef>
            </a:pPr>
            <a:r>
              <a:rPr dirty="0" sz="1600" spc="80">
                <a:solidFill>
                  <a:srgbClr val="FFFFFF"/>
                </a:solidFill>
                <a:latin typeface="Calibri"/>
                <a:cs typeface="Calibri"/>
              </a:rPr>
              <a:t>По-настоящему </a:t>
            </a:r>
            <a:r>
              <a:rPr dirty="0" sz="1600" spc="90">
                <a:solidFill>
                  <a:srgbClr val="FFFFFF"/>
                </a:solidFill>
                <a:latin typeface="Calibri"/>
                <a:cs typeface="Calibri"/>
              </a:rPr>
              <a:t>театр </a:t>
            </a:r>
            <a:r>
              <a:rPr dirty="0" sz="1600" spc="95">
                <a:solidFill>
                  <a:srgbClr val="FFFFFF"/>
                </a:solidFill>
                <a:latin typeface="Calibri"/>
                <a:cs typeface="Calibri"/>
              </a:rPr>
              <a:t>появился </a:t>
            </a:r>
            <a:r>
              <a:rPr dirty="0" sz="1600" spc="140">
                <a:solidFill>
                  <a:srgbClr val="FFFFFF"/>
                </a:solidFill>
                <a:latin typeface="Calibri"/>
                <a:cs typeface="Calibri"/>
              </a:rPr>
              <a:t>в </a:t>
            </a:r>
            <a:r>
              <a:rPr dirty="0" sz="1600" spc="105">
                <a:solidFill>
                  <a:srgbClr val="FFFFFF"/>
                </a:solidFill>
                <a:latin typeface="Calibri"/>
                <a:cs typeface="Calibri"/>
              </a:rPr>
              <a:t>17 </a:t>
            </a:r>
            <a:r>
              <a:rPr dirty="0" sz="1600" spc="75">
                <a:solidFill>
                  <a:srgbClr val="FFFFFF"/>
                </a:solidFill>
                <a:latin typeface="Calibri"/>
                <a:cs typeface="Calibri"/>
              </a:rPr>
              <a:t>веке </a:t>
            </a:r>
            <a:r>
              <a:rPr dirty="0" sz="1600" spc="25">
                <a:solidFill>
                  <a:srgbClr val="FFFFFF"/>
                </a:solidFill>
                <a:latin typeface="Calibri"/>
                <a:cs typeface="Calibri"/>
              </a:rPr>
              <a:t>- </a:t>
            </a:r>
            <a:r>
              <a:rPr dirty="0" sz="1600" spc="85">
                <a:solidFill>
                  <a:srgbClr val="FFFFFF"/>
                </a:solidFill>
                <a:latin typeface="Calibri"/>
                <a:cs typeface="Calibri"/>
              </a:rPr>
              <a:t>это </a:t>
            </a:r>
            <a:r>
              <a:rPr dirty="0" sz="1600" spc="75">
                <a:solidFill>
                  <a:srgbClr val="FFFFFF"/>
                </a:solidFill>
                <a:latin typeface="Calibri"/>
                <a:cs typeface="Calibri"/>
              </a:rPr>
              <a:t>были </a:t>
            </a:r>
            <a:r>
              <a:rPr dirty="0" sz="1600" spc="95">
                <a:solidFill>
                  <a:srgbClr val="FFFFFF"/>
                </a:solidFill>
                <a:latin typeface="Calibri"/>
                <a:cs typeface="Calibri"/>
              </a:rPr>
              <a:t>придворный </a:t>
            </a:r>
            <a:r>
              <a:rPr dirty="0" sz="1600" spc="100">
                <a:solidFill>
                  <a:srgbClr val="FFFFFF"/>
                </a:solidFill>
                <a:latin typeface="Calibri"/>
                <a:cs typeface="Calibri"/>
              </a:rPr>
              <a:t>и школьный </a:t>
            </a:r>
            <a:r>
              <a:rPr dirty="0" sz="1600" spc="75">
                <a:solidFill>
                  <a:srgbClr val="FFFFFF"/>
                </a:solidFill>
                <a:latin typeface="Calibri"/>
                <a:cs typeface="Calibri"/>
              </a:rPr>
              <a:t>театры.  </a:t>
            </a:r>
            <a:r>
              <a:rPr dirty="0" sz="1600" spc="105">
                <a:solidFill>
                  <a:srgbClr val="FFFFFF"/>
                </a:solidFill>
                <a:latin typeface="Calibri"/>
                <a:cs typeface="Calibri"/>
              </a:rPr>
              <a:t>Школьный </a:t>
            </a:r>
            <a:r>
              <a:rPr dirty="0" sz="1600" spc="90">
                <a:solidFill>
                  <a:srgbClr val="FFFFFF"/>
                </a:solidFill>
                <a:latin typeface="Calibri"/>
                <a:cs typeface="Calibri"/>
              </a:rPr>
              <a:t>театр </a:t>
            </a:r>
            <a:r>
              <a:rPr dirty="0" sz="1600" spc="95">
                <a:solidFill>
                  <a:srgbClr val="FFFFFF"/>
                </a:solidFill>
                <a:latin typeface="Calibri"/>
                <a:cs typeface="Calibri"/>
              </a:rPr>
              <a:t>появился </a:t>
            </a:r>
            <a:r>
              <a:rPr dirty="0" sz="1600" spc="110">
                <a:solidFill>
                  <a:srgbClr val="FFFFFF"/>
                </a:solidFill>
                <a:latin typeface="Calibri"/>
                <a:cs typeface="Calibri"/>
              </a:rPr>
              <a:t>при </a:t>
            </a:r>
            <a:r>
              <a:rPr dirty="0" sz="1600" spc="80">
                <a:solidFill>
                  <a:srgbClr val="FFFFFF"/>
                </a:solidFill>
                <a:latin typeface="Calibri"/>
                <a:cs typeface="Calibri"/>
              </a:rPr>
              <a:t>Славяно-греко-латинской </a:t>
            </a:r>
            <a:r>
              <a:rPr dirty="0" sz="1600" spc="40">
                <a:solidFill>
                  <a:srgbClr val="FFFFFF"/>
                </a:solidFill>
                <a:latin typeface="Calibri"/>
                <a:cs typeface="Calibri"/>
              </a:rPr>
              <a:t>академии. </a:t>
            </a:r>
            <a:r>
              <a:rPr dirty="0" sz="1600" spc="110">
                <a:solidFill>
                  <a:srgbClr val="FFFFFF"/>
                </a:solidFill>
                <a:latin typeface="Calibri"/>
                <a:cs typeface="Calibri"/>
              </a:rPr>
              <a:t>Пьесы </a:t>
            </a:r>
            <a:r>
              <a:rPr dirty="0" sz="1600" spc="95">
                <a:solidFill>
                  <a:srgbClr val="FFFFFF"/>
                </a:solidFill>
                <a:latin typeface="Calibri"/>
                <a:cs typeface="Calibri"/>
              </a:rPr>
              <a:t>писались  </a:t>
            </a:r>
            <a:r>
              <a:rPr dirty="0" sz="1600" spc="80">
                <a:solidFill>
                  <a:srgbClr val="FFFFFF"/>
                </a:solidFill>
                <a:latin typeface="Calibri"/>
                <a:cs typeface="Calibri"/>
              </a:rPr>
              <a:t>преподавателями </a:t>
            </a:r>
            <a:r>
              <a:rPr dirty="0" sz="1600" spc="100">
                <a:solidFill>
                  <a:srgbClr val="FFFFFF"/>
                </a:solidFill>
                <a:latin typeface="Calibri"/>
                <a:cs typeface="Calibri"/>
              </a:rPr>
              <a:t>и </a:t>
            </a:r>
            <a:r>
              <a:rPr dirty="0" sz="1600" spc="95">
                <a:solidFill>
                  <a:srgbClr val="FFFFFF"/>
                </a:solidFill>
                <a:latin typeface="Calibri"/>
                <a:cs typeface="Calibri"/>
              </a:rPr>
              <a:t>ставились </a:t>
            </a:r>
            <a:r>
              <a:rPr dirty="0" sz="1600" spc="90">
                <a:solidFill>
                  <a:srgbClr val="FFFFFF"/>
                </a:solidFill>
                <a:latin typeface="Calibri"/>
                <a:cs typeface="Calibri"/>
              </a:rPr>
              <a:t>учащимися </a:t>
            </a:r>
            <a:r>
              <a:rPr dirty="0" sz="1600" spc="110">
                <a:solidFill>
                  <a:srgbClr val="FFFFFF"/>
                </a:solidFill>
                <a:latin typeface="Calibri"/>
                <a:cs typeface="Calibri"/>
              </a:rPr>
              <a:t>по</a:t>
            </a:r>
            <a:r>
              <a:rPr dirty="0" sz="1600" spc="-9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600" spc="55">
                <a:solidFill>
                  <a:srgbClr val="FFFFFF"/>
                </a:solidFill>
                <a:latin typeface="Calibri"/>
                <a:cs typeface="Calibri"/>
              </a:rPr>
              <a:t>праздникам.</a:t>
            </a:r>
            <a:endParaRPr sz="16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1950">
              <a:latin typeface="Times New Roman"/>
              <a:cs typeface="Times New Roman"/>
            </a:endParaRPr>
          </a:p>
          <a:p>
            <a:pPr algn="just" marL="12700" marR="5080">
              <a:lnSpc>
                <a:spcPct val="117200"/>
              </a:lnSpc>
            </a:pPr>
            <a:r>
              <a:rPr dirty="0" sz="1600" spc="100">
                <a:solidFill>
                  <a:srgbClr val="FFFFFF"/>
                </a:solidFill>
                <a:latin typeface="Calibri"/>
                <a:cs typeface="Calibri"/>
              </a:rPr>
              <a:t>Придворный </a:t>
            </a:r>
            <a:r>
              <a:rPr dirty="0" sz="1600" spc="90">
                <a:solidFill>
                  <a:srgbClr val="FFFFFF"/>
                </a:solidFill>
                <a:latin typeface="Calibri"/>
                <a:cs typeface="Calibri"/>
              </a:rPr>
              <a:t>театр </a:t>
            </a:r>
            <a:r>
              <a:rPr dirty="0" sz="1600" spc="80">
                <a:solidFill>
                  <a:srgbClr val="FFFFFF"/>
                </a:solidFill>
                <a:latin typeface="Calibri"/>
                <a:cs typeface="Calibri"/>
              </a:rPr>
              <a:t>возник </a:t>
            </a:r>
            <a:r>
              <a:rPr dirty="0" sz="1600" spc="140">
                <a:solidFill>
                  <a:srgbClr val="FFFFFF"/>
                </a:solidFill>
                <a:latin typeface="Calibri"/>
                <a:cs typeface="Calibri"/>
              </a:rPr>
              <a:t>в </a:t>
            </a:r>
            <a:r>
              <a:rPr dirty="0" sz="1600" spc="100">
                <a:solidFill>
                  <a:srgbClr val="FFFFFF"/>
                </a:solidFill>
                <a:latin typeface="Calibri"/>
                <a:cs typeface="Calibri"/>
              </a:rPr>
              <a:t>1672 </a:t>
            </a:r>
            <a:r>
              <a:rPr dirty="0" sz="1600" spc="50">
                <a:solidFill>
                  <a:srgbClr val="FFFFFF"/>
                </a:solidFill>
                <a:latin typeface="Calibri"/>
                <a:cs typeface="Calibri"/>
              </a:rPr>
              <a:t>году </a:t>
            </a:r>
            <a:r>
              <a:rPr dirty="0" sz="1600" spc="110">
                <a:solidFill>
                  <a:srgbClr val="FFFFFF"/>
                </a:solidFill>
                <a:latin typeface="Calibri"/>
                <a:cs typeface="Calibri"/>
              </a:rPr>
              <a:t>при </a:t>
            </a:r>
            <a:r>
              <a:rPr dirty="0" sz="1600" spc="90">
                <a:solidFill>
                  <a:srgbClr val="FFFFFF"/>
                </a:solidFill>
                <a:latin typeface="Calibri"/>
                <a:cs typeface="Calibri"/>
              </a:rPr>
              <a:t>царе </a:t>
            </a:r>
            <a:r>
              <a:rPr dirty="0" sz="1600" spc="55">
                <a:solidFill>
                  <a:srgbClr val="FFFFFF"/>
                </a:solidFill>
                <a:latin typeface="Calibri"/>
                <a:cs typeface="Calibri"/>
              </a:rPr>
              <a:t>Алексее </a:t>
            </a:r>
            <a:r>
              <a:rPr dirty="0" sz="1600" spc="90">
                <a:solidFill>
                  <a:srgbClr val="FFFFFF"/>
                </a:solidFill>
                <a:latin typeface="Calibri"/>
                <a:cs typeface="Calibri"/>
              </a:rPr>
              <a:t>Михайловиче </a:t>
            </a:r>
            <a:r>
              <a:rPr dirty="0" sz="1600" spc="75">
                <a:solidFill>
                  <a:srgbClr val="FFFFFF"/>
                </a:solidFill>
                <a:latin typeface="Calibri"/>
                <a:cs typeface="Calibri"/>
              </a:rPr>
              <a:t>Романове. </a:t>
            </a:r>
            <a:r>
              <a:rPr dirty="0" sz="1600" spc="95">
                <a:solidFill>
                  <a:srgbClr val="FFFFFF"/>
                </a:solidFill>
                <a:latin typeface="Calibri"/>
                <a:cs typeface="Calibri"/>
              </a:rPr>
              <a:t>Первым  </a:t>
            </a:r>
            <a:r>
              <a:rPr dirty="0" sz="1600" spc="80">
                <a:solidFill>
                  <a:srgbClr val="FFFFFF"/>
                </a:solidFill>
                <a:latin typeface="Calibri"/>
                <a:cs typeface="Calibri"/>
              </a:rPr>
              <a:t>представлением </a:t>
            </a:r>
            <a:r>
              <a:rPr dirty="0" sz="1600" spc="75">
                <a:solidFill>
                  <a:srgbClr val="FFFFFF"/>
                </a:solidFill>
                <a:latin typeface="Calibri"/>
                <a:cs typeface="Calibri"/>
              </a:rPr>
              <a:t>была </a:t>
            </a:r>
            <a:r>
              <a:rPr dirty="0" sz="1600" spc="105">
                <a:solidFill>
                  <a:srgbClr val="FFFFFF"/>
                </a:solidFill>
                <a:latin typeface="Calibri"/>
                <a:cs typeface="Calibri"/>
              </a:rPr>
              <a:t>пьеса </a:t>
            </a:r>
            <a:r>
              <a:rPr dirty="0" sz="1600" spc="65">
                <a:solidFill>
                  <a:srgbClr val="FFFFFF"/>
                </a:solidFill>
                <a:latin typeface="Calibri"/>
                <a:cs typeface="Calibri"/>
              </a:rPr>
              <a:t>«Артаксерсово </a:t>
            </a:r>
            <a:r>
              <a:rPr dirty="0" sz="1600" spc="45">
                <a:solidFill>
                  <a:srgbClr val="FFFFFF"/>
                </a:solidFill>
                <a:latin typeface="Calibri"/>
                <a:cs typeface="Calibri"/>
              </a:rPr>
              <a:t>действо». </a:t>
            </a:r>
            <a:r>
              <a:rPr dirty="0" sz="1600" spc="120">
                <a:solidFill>
                  <a:srgbClr val="FFFFFF"/>
                </a:solidFill>
                <a:latin typeface="Calibri"/>
                <a:cs typeface="Calibri"/>
              </a:rPr>
              <a:t>Она </a:t>
            </a:r>
            <a:r>
              <a:rPr dirty="0" sz="1600" spc="80">
                <a:solidFill>
                  <a:srgbClr val="FFFFFF"/>
                </a:solidFill>
                <a:latin typeface="Calibri"/>
                <a:cs typeface="Calibri"/>
              </a:rPr>
              <a:t>состояла </a:t>
            </a:r>
            <a:r>
              <a:rPr dirty="0" sz="1600" spc="70">
                <a:solidFill>
                  <a:srgbClr val="FFFFFF"/>
                </a:solidFill>
                <a:latin typeface="Calibri"/>
                <a:cs typeface="Calibri"/>
              </a:rPr>
              <a:t>из </a:t>
            </a:r>
            <a:r>
              <a:rPr dirty="0" sz="1600" spc="65">
                <a:solidFill>
                  <a:srgbClr val="FFFFFF"/>
                </a:solidFill>
                <a:latin typeface="Calibri"/>
                <a:cs typeface="Calibri"/>
              </a:rPr>
              <a:t>семи </a:t>
            </a:r>
            <a:r>
              <a:rPr dirty="0" sz="1600" spc="80">
                <a:solidFill>
                  <a:srgbClr val="FFFFFF"/>
                </a:solidFill>
                <a:latin typeface="Calibri"/>
                <a:cs typeface="Calibri"/>
              </a:rPr>
              <a:t>актов </a:t>
            </a:r>
            <a:r>
              <a:rPr dirty="0" sz="1600" spc="100">
                <a:solidFill>
                  <a:srgbClr val="FFFFFF"/>
                </a:solidFill>
                <a:latin typeface="Calibri"/>
                <a:cs typeface="Calibri"/>
              </a:rPr>
              <a:t>и  </a:t>
            </a:r>
            <a:r>
              <a:rPr dirty="0" sz="1600" spc="75">
                <a:solidFill>
                  <a:srgbClr val="FFFFFF"/>
                </a:solidFill>
                <a:latin typeface="Calibri"/>
                <a:cs typeface="Calibri"/>
              </a:rPr>
              <a:t>нескольких </a:t>
            </a:r>
            <a:r>
              <a:rPr dirty="0" sz="1600" spc="60">
                <a:solidFill>
                  <a:srgbClr val="FFFFFF"/>
                </a:solidFill>
                <a:latin typeface="Calibri"/>
                <a:cs typeface="Calibri"/>
              </a:rPr>
              <a:t>интермедий, </a:t>
            </a:r>
            <a:r>
              <a:rPr dirty="0" sz="1600" spc="140">
                <a:solidFill>
                  <a:srgbClr val="FFFFFF"/>
                </a:solidFill>
                <a:latin typeface="Calibri"/>
                <a:cs typeface="Calibri"/>
              </a:rPr>
              <a:t>в </a:t>
            </a:r>
            <a:r>
              <a:rPr dirty="0" sz="1600" spc="80">
                <a:solidFill>
                  <a:srgbClr val="FFFFFF"/>
                </a:solidFill>
                <a:latin typeface="Calibri"/>
                <a:cs typeface="Calibri"/>
              </a:rPr>
              <a:t>которых </a:t>
            </a:r>
            <a:r>
              <a:rPr dirty="0" sz="1600" spc="85">
                <a:solidFill>
                  <a:srgbClr val="FFFFFF"/>
                </a:solidFill>
                <a:latin typeface="Calibri"/>
                <a:cs typeface="Calibri"/>
              </a:rPr>
              <a:t>задействовано </a:t>
            </a:r>
            <a:r>
              <a:rPr dirty="0" sz="1600" spc="75">
                <a:solidFill>
                  <a:srgbClr val="FFFFFF"/>
                </a:solidFill>
                <a:latin typeface="Calibri"/>
                <a:cs typeface="Calibri"/>
              </a:rPr>
              <a:t>более </a:t>
            </a:r>
            <a:r>
              <a:rPr dirty="0" sz="1600" spc="105">
                <a:solidFill>
                  <a:srgbClr val="FFFFFF"/>
                </a:solidFill>
                <a:latin typeface="Calibri"/>
                <a:cs typeface="Calibri"/>
              </a:rPr>
              <a:t>60 </a:t>
            </a:r>
            <a:r>
              <a:rPr dirty="0" sz="1600" spc="75">
                <a:solidFill>
                  <a:srgbClr val="FFFFFF"/>
                </a:solidFill>
                <a:latin typeface="Calibri"/>
                <a:cs typeface="Calibri"/>
              </a:rPr>
              <a:t>человек. </a:t>
            </a:r>
            <a:r>
              <a:rPr dirty="0" sz="1600" spc="120">
                <a:solidFill>
                  <a:srgbClr val="FFFFFF"/>
                </a:solidFill>
                <a:latin typeface="Calibri"/>
                <a:cs typeface="Calibri"/>
              </a:rPr>
              <a:t>Царь </a:t>
            </a:r>
            <a:r>
              <a:rPr dirty="0" sz="1600" spc="55">
                <a:solidFill>
                  <a:srgbClr val="FFFFFF"/>
                </a:solidFill>
                <a:latin typeface="Calibri"/>
                <a:cs typeface="Calibri"/>
              </a:rPr>
              <a:t>так </a:t>
            </a:r>
            <a:r>
              <a:rPr dirty="0" sz="1600" spc="70">
                <a:solidFill>
                  <a:srgbClr val="FFFFFF"/>
                </a:solidFill>
                <a:latin typeface="Calibri"/>
                <a:cs typeface="Calibri"/>
              </a:rPr>
              <a:t>был  </a:t>
            </a:r>
            <a:r>
              <a:rPr dirty="0" sz="1600" spc="90">
                <a:solidFill>
                  <a:srgbClr val="FFFFFF"/>
                </a:solidFill>
                <a:latin typeface="Calibri"/>
                <a:cs typeface="Calibri"/>
              </a:rPr>
              <a:t>восхищен, </a:t>
            </a:r>
            <a:r>
              <a:rPr dirty="0" sz="1600" spc="120">
                <a:solidFill>
                  <a:srgbClr val="FFFFFF"/>
                </a:solidFill>
                <a:latin typeface="Calibri"/>
                <a:cs typeface="Calibri"/>
              </a:rPr>
              <a:t>что </a:t>
            </a:r>
            <a:r>
              <a:rPr dirty="0" sz="1600" spc="105">
                <a:solidFill>
                  <a:srgbClr val="FFFFFF"/>
                </a:solidFill>
                <a:latin typeface="Calibri"/>
                <a:cs typeface="Calibri"/>
              </a:rPr>
              <a:t>10 </a:t>
            </a:r>
            <a:r>
              <a:rPr dirty="0" sz="1600" spc="114">
                <a:solidFill>
                  <a:srgbClr val="FFFFFF"/>
                </a:solidFill>
                <a:latin typeface="Calibri"/>
                <a:cs typeface="Calibri"/>
              </a:rPr>
              <a:t>часов </a:t>
            </a:r>
            <a:r>
              <a:rPr dirty="0" sz="1600" spc="65">
                <a:solidFill>
                  <a:srgbClr val="FFFFFF"/>
                </a:solidFill>
                <a:latin typeface="Calibri"/>
                <a:cs typeface="Calibri"/>
              </a:rPr>
              <a:t>подряд </a:t>
            </a:r>
            <a:r>
              <a:rPr dirty="0" sz="1600" spc="105">
                <a:solidFill>
                  <a:srgbClr val="FFFFFF"/>
                </a:solidFill>
                <a:latin typeface="Calibri"/>
                <a:cs typeface="Calibri"/>
              </a:rPr>
              <a:t>не </a:t>
            </a:r>
            <a:r>
              <a:rPr dirty="0" sz="1600" spc="95">
                <a:solidFill>
                  <a:srgbClr val="FFFFFF"/>
                </a:solidFill>
                <a:latin typeface="Calibri"/>
                <a:cs typeface="Calibri"/>
              </a:rPr>
              <a:t>вставал </a:t>
            </a:r>
            <a:r>
              <a:rPr dirty="0" sz="1600" spc="85">
                <a:solidFill>
                  <a:srgbClr val="FFFFFF"/>
                </a:solidFill>
                <a:latin typeface="Calibri"/>
                <a:cs typeface="Calibri"/>
              </a:rPr>
              <a:t>с </a:t>
            </a:r>
            <a:r>
              <a:rPr dirty="0" sz="1600" spc="45">
                <a:solidFill>
                  <a:srgbClr val="FFFFFF"/>
                </a:solidFill>
                <a:latin typeface="Calibri"/>
                <a:cs typeface="Calibri"/>
              </a:rPr>
              <a:t>места, </a:t>
            </a:r>
            <a:r>
              <a:rPr dirty="0" sz="1600" spc="75">
                <a:solidFill>
                  <a:srgbClr val="FFFFFF"/>
                </a:solidFill>
                <a:latin typeface="Calibri"/>
                <a:cs typeface="Calibri"/>
              </a:rPr>
              <a:t>пока </a:t>
            </a:r>
            <a:r>
              <a:rPr dirty="0" sz="1600" spc="114">
                <a:solidFill>
                  <a:srgbClr val="FFFFFF"/>
                </a:solidFill>
                <a:latin typeface="Calibri"/>
                <a:cs typeface="Calibri"/>
              </a:rPr>
              <a:t>шло </a:t>
            </a:r>
            <a:r>
              <a:rPr dirty="0" sz="1600" spc="80">
                <a:solidFill>
                  <a:srgbClr val="FFFFFF"/>
                </a:solidFill>
                <a:latin typeface="Calibri"/>
                <a:cs typeface="Calibri"/>
              </a:rPr>
              <a:t>представление. </a:t>
            </a:r>
            <a:r>
              <a:rPr dirty="0" sz="1600" spc="90">
                <a:solidFill>
                  <a:srgbClr val="FFFFFF"/>
                </a:solidFill>
                <a:latin typeface="Calibri"/>
                <a:cs typeface="Calibri"/>
              </a:rPr>
              <a:t>Бояре </a:t>
            </a:r>
            <a:r>
              <a:rPr dirty="0" sz="1600" spc="65">
                <a:solidFill>
                  <a:srgbClr val="FFFFFF"/>
                </a:solidFill>
                <a:latin typeface="Calibri"/>
                <a:cs typeface="Calibri"/>
              </a:rPr>
              <a:t>стояли: </a:t>
            </a:r>
            <a:r>
              <a:rPr dirty="0" sz="1600" spc="140">
                <a:solidFill>
                  <a:srgbClr val="FFFFFF"/>
                </a:solidFill>
                <a:latin typeface="Calibri"/>
                <a:cs typeface="Calibri"/>
              </a:rPr>
              <a:t>в  </a:t>
            </a:r>
            <a:r>
              <a:rPr dirty="0" sz="1600" spc="90">
                <a:solidFill>
                  <a:srgbClr val="FFFFFF"/>
                </a:solidFill>
                <a:latin typeface="Calibri"/>
                <a:cs typeface="Calibri"/>
              </a:rPr>
              <a:t>присутствии </a:t>
            </a:r>
            <a:r>
              <a:rPr dirty="0" sz="1600" spc="70">
                <a:solidFill>
                  <a:srgbClr val="FFFFFF"/>
                </a:solidFill>
                <a:latin typeface="Calibri"/>
                <a:cs typeface="Calibri"/>
              </a:rPr>
              <a:t>государя </a:t>
            </a:r>
            <a:r>
              <a:rPr dirty="0" sz="1600" spc="50">
                <a:solidFill>
                  <a:srgbClr val="FFFFFF"/>
                </a:solidFill>
                <a:latin typeface="Calibri"/>
                <a:cs typeface="Calibri"/>
              </a:rPr>
              <a:t>им </a:t>
            </a:r>
            <a:r>
              <a:rPr dirty="0" sz="1600" spc="80">
                <a:solidFill>
                  <a:srgbClr val="FFFFFF"/>
                </a:solidFill>
                <a:latin typeface="Calibri"/>
                <a:cs typeface="Calibri"/>
              </a:rPr>
              <a:t>садиться </a:t>
            </a:r>
            <a:r>
              <a:rPr dirty="0" sz="1600" spc="105">
                <a:solidFill>
                  <a:srgbClr val="FFFFFF"/>
                </a:solidFill>
                <a:latin typeface="Calibri"/>
                <a:cs typeface="Calibri"/>
              </a:rPr>
              <a:t>не</a:t>
            </a:r>
            <a:r>
              <a:rPr dirty="0" sz="1600" spc="-1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600" spc="70">
                <a:solidFill>
                  <a:srgbClr val="FFFFFF"/>
                </a:solidFill>
                <a:latin typeface="Calibri"/>
                <a:cs typeface="Calibri"/>
              </a:rPr>
              <a:t>дозволялось.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3187699" y="3473534"/>
            <a:ext cx="3419475" cy="0"/>
          </a:xfrm>
          <a:custGeom>
            <a:avLst/>
            <a:gdLst/>
            <a:ahLst/>
            <a:cxnLst/>
            <a:rect l="l" t="t" r="r" b="b"/>
            <a:pathLst>
              <a:path w="3419475" h="0">
                <a:moveTo>
                  <a:pt x="0" y="0"/>
                </a:moveTo>
                <a:lnTo>
                  <a:pt x="3419474" y="0"/>
                </a:lnTo>
              </a:path>
            </a:pathLst>
          </a:custGeom>
          <a:ln w="38099">
            <a:solidFill>
              <a:srgbClr val="FFFF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241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90"/>
              </a:spcBef>
            </a:pPr>
            <a:r>
              <a:rPr dirty="0" spc="285"/>
              <a:t>РУССКИЙ </a:t>
            </a:r>
            <a:r>
              <a:rPr dirty="0" spc="220"/>
              <a:t>ТЕАТР. </a:t>
            </a:r>
            <a:r>
              <a:rPr dirty="0" spc="280"/>
              <a:t>ИСТОРИЯ </a:t>
            </a:r>
            <a:r>
              <a:rPr dirty="0" spc="275"/>
              <a:t>СТАНОВЛЕНИЯ </a:t>
            </a:r>
            <a:r>
              <a:rPr dirty="0" spc="210"/>
              <a:t>И</a:t>
            </a:r>
            <a:r>
              <a:rPr dirty="0" spc="220"/>
              <a:t> </a:t>
            </a:r>
            <a:r>
              <a:rPr dirty="0" spc="285"/>
              <a:t>РАЗВИТИЯ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6280017"/>
            <a:ext cx="9753600" cy="1035685"/>
          </a:xfrm>
          <a:custGeom>
            <a:avLst/>
            <a:gdLst/>
            <a:ahLst/>
            <a:cxnLst/>
            <a:rect l="l" t="t" r="r" b="b"/>
            <a:pathLst>
              <a:path w="9753600" h="1035684">
                <a:moveTo>
                  <a:pt x="0" y="0"/>
                </a:moveTo>
                <a:lnTo>
                  <a:pt x="9753599" y="0"/>
                </a:lnTo>
                <a:lnTo>
                  <a:pt x="9753599" y="1035182"/>
                </a:lnTo>
                <a:lnTo>
                  <a:pt x="0" y="1035182"/>
                </a:lnTo>
                <a:lnTo>
                  <a:pt x="0" y="0"/>
                </a:lnTo>
                <a:close/>
              </a:path>
            </a:pathLst>
          </a:custGeom>
          <a:solidFill>
            <a:srgbClr val="EDBC2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301826" y="300988"/>
            <a:ext cx="9178925" cy="494030"/>
          </a:xfrm>
          <a:prstGeom prst="rect">
            <a:avLst/>
          </a:prstGeom>
          <a:ln w="29691">
            <a:solidFill>
              <a:srgbClr val="EDBC2D"/>
            </a:solidFill>
          </a:ln>
        </p:spPr>
        <p:txBody>
          <a:bodyPr wrap="square" lIns="0" tIns="165735" rIns="0" bIns="0" rtlCol="0" vert="horz">
            <a:spAutoFit/>
          </a:bodyPr>
          <a:lstStyle/>
          <a:p>
            <a:pPr marL="173990">
              <a:lnSpc>
                <a:spcPct val="100000"/>
              </a:lnSpc>
              <a:spcBef>
                <a:spcPts val="1305"/>
              </a:spcBef>
            </a:pPr>
            <a:r>
              <a:rPr dirty="0" sz="1200" spc="195" b="1">
                <a:solidFill>
                  <a:srgbClr val="212121"/>
                </a:solidFill>
                <a:latin typeface="Calibri"/>
                <a:cs typeface="Calibri"/>
              </a:rPr>
              <a:t>2019 </a:t>
            </a:r>
            <a:r>
              <a:rPr dirty="0" sz="1200" spc="20" b="1">
                <a:solidFill>
                  <a:srgbClr val="212121"/>
                </a:solidFill>
                <a:latin typeface="Calibri"/>
                <a:cs typeface="Calibri"/>
              </a:rPr>
              <a:t>- </a:t>
            </a:r>
            <a:r>
              <a:rPr dirty="0" sz="1200" spc="240" b="1">
                <a:solidFill>
                  <a:srgbClr val="212121"/>
                </a:solidFill>
                <a:latin typeface="Calibri"/>
                <a:cs typeface="Calibri"/>
              </a:rPr>
              <a:t>ГОД </a:t>
            </a:r>
            <a:r>
              <a:rPr dirty="0" sz="1200" spc="229" b="1">
                <a:solidFill>
                  <a:srgbClr val="212121"/>
                </a:solidFill>
                <a:latin typeface="Calibri"/>
                <a:cs typeface="Calibri"/>
              </a:rPr>
              <a:t>ТЕАТРА </a:t>
            </a:r>
            <a:r>
              <a:rPr dirty="0" sz="1200" spc="135" b="1">
                <a:solidFill>
                  <a:srgbClr val="212121"/>
                </a:solidFill>
                <a:latin typeface="Calibri"/>
                <a:cs typeface="Calibri"/>
              </a:rPr>
              <a:t>В</a:t>
            </a:r>
            <a:r>
              <a:rPr dirty="0" sz="1200" spc="310" b="1">
                <a:solidFill>
                  <a:srgbClr val="212121"/>
                </a:solidFill>
                <a:latin typeface="Calibri"/>
                <a:cs typeface="Calibri"/>
              </a:rPr>
              <a:t> </a:t>
            </a:r>
            <a:r>
              <a:rPr dirty="0" sz="1200" spc="285" b="1">
                <a:solidFill>
                  <a:srgbClr val="212121"/>
                </a:solidFill>
                <a:latin typeface="Calibri"/>
                <a:cs typeface="Calibri"/>
              </a:rPr>
              <a:t>РОССИИ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4621535" y="1830958"/>
            <a:ext cx="4633595" cy="587375"/>
          </a:xfrm>
          <a:prstGeom prst="rect"/>
        </p:spPr>
        <p:txBody>
          <a:bodyPr wrap="square" lIns="0" tIns="60325" rIns="0" bIns="0" rtlCol="0" vert="horz">
            <a:spAutoFit/>
          </a:bodyPr>
          <a:lstStyle/>
          <a:p>
            <a:pPr marL="12700" marR="5080" indent="1735455">
              <a:lnSpc>
                <a:spcPts val="2030"/>
              </a:lnSpc>
              <a:spcBef>
                <a:spcPts val="475"/>
              </a:spcBef>
              <a:tabLst>
                <a:tab pos="3152775" algn="l"/>
                <a:tab pos="3676650" algn="l"/>
              </a:tabLst>
            </a:pPr>
            <a:r>
              <a:rPr dirty="0" sz="2000" spc="370">
                <a:solidFill>
                  <a:srgbClr val="EDBC2D"/>
                </a:solidFill>
                <a:latin typeface="Century Gothic"/>
                <a:cs typeface="Century Gothic"/>
              </a:rPr>
              <a:t>ПЕРВЫЙ	</a:t>
            </a:r>
            <a:r>
              <a:rPr dirty="0" sz="2000" spc="155">
                <a:solidFill>
                  <a:srgbClr val="EDBC2D"/>
                </a:solidFill>
                <a:latin typeface="Century Gothic"/>
                <a:cs typeface="Century Gothic"/>
              </a:rPr>
              <a:t>РУС</a:t>
            </a:r>
            <a:r>
              <a:rPr dirty="0" sz="2000" spc="-415">
                <a:solidFill>
                  <a:srgbClr val="EDBC2D"/>
                </a:solidFill>
                <a:latin typeface="Century Gothic"/>
                <a:cs typeface="Century Gothic"/>
              </a:rPr>
              <a:t> </a:t>
            </a:r>
            <a:r>
              <a:rPr dirty="0" sz="2000" spc="-265">
                <a:solidFill>
                  <a:srgbClr val="EDBC2D"/>
                </a:solidFill>
                <a:latin typeface="Century Gothic"/>
                <a:cs typeface="Century Gothic"/>
              </a:rPr>
              <a:t>С </a:t>
            </a:r>
            <a:r>
              <a:rPr dirty="0" sz="2000" spc="430">
                <a:solidFill>
                  <a:srgbClr val="EDBC2D"/>
                </a:solidFill>
                <a:latin typeface="Century Gothic"/>
                <a:cs typeface="Century Gothic"/>
              </a:rPr>
              <a:t>КИЙ  </a:t>
            </a:r>
            <a:r>
              <a:rPr dirty="0" sz="2000" spc="225">
                <a:solidFill>
                  <a:srgbClr val="EDBC2D"/>
                </a:solidFill>
                <a:latin typeface="Century Gothic"/>
                <a:cs typeface="Century Gothic"/>
              </a:rPr>
              <a:t>ПРО</a:t>
            </a:r>
            <a:r>
              <a:rPr dirty="0" sz="2000" spc="-285">
                <a:solidFill>
                  <a:srgbClr val="EDBC2D"/>
                </a:solidFill>
                <a:latin typeface="Century Gothic"/>
                <a:cs typeface="Century Gothic"/>
              </a:rPr>
              <a:t> </a:t>
            </a:r>
            <a:r>
              <a:rPr dirty="0" sz="2000" spc="195">
                <a:solidFill>
                  <a:srgbClr val="EDBC2D"/>
                </a:solidFill>
                <a:latin typeface="Century Gothic"/>
                <a:cs typeface="Century Gothic"/>
              </a:rPr>
              <a:t>ФЕС</a:t>
            </a:r>
            <a:r>
              <a:rPr dirty="0" sz="2000" spc="-285">
                <a:solidFill>
                  <a:srgbClr val="EDBC2D"/>
                </a:solidFill>
                <a:latin typeface="Century Gothic"/>
                <a:cs typeface="Century Gothic"/>
              </a:rPr>
              <a:t> </a:t>
            </a:r>
            <a:r>
              <a:rPr dirty="0" sz="2000" spc="-265">
                <a:solidFill>
                  <a:srgbClr val="EDBC2D"/>
                </a:solidFill>
                <a:latin typeface="Century Gothic"/>
                <a:cs typeface="Century Gothic"/>
              </a:rPr>
              <a:t>С</a:t>
            </a:r>
            <a:r>
              <a:rPr dirty="0" sz="2000" spc="-285">
                <a:solidFill>
                  <a:srgbClr val="EDBC2D"/>
                </a:solidFill>
                <a:latin typeface="Century Gothic"/>
                <a:cs typeface="Century Gothic"/>
              </a:rPr>
              <a:t> </a:t>
            </a:r>
            <a:r>
              <a:rPr dirty="0" sz="2000" spc="240">
                <a:solidFill>
                  <a:srgbClr val="EDBC2D"/>
                </a:solidFill>
                <a:latin typeface="Century Gothic"/>
                <a:cs typeface="Century Gothic"/>
              </a:rPr>
              <a:t>ИО</a:t>
            </a:r>
            <a:r>
              <a:rPr dirty="0" sz="2000" spc="-280">
                <a:solidFill>
                  <a:srgbClr val="EDBC2D"/>
                </a:solidFill>
                <a:latin typeface="Century Gothic"/>
                <a:cs typeface="Century Gothic"/>
              </a:rPr>
              <a:t> </a:t>
            </a:r>
            <a:r>
              <a:rPr dirty="0" sz="2000" spc="195">
                <a:solidFill>
                  <a:srgbClr val="EDBC2D"/>
                </a:solidFill>
                <a:latin typeface="Century Gothic"/>
                <a:cs typeface="Century Gothic"/>
              </a:rPr>
              <a:t>НА</a:t>
            </a:r>
            <a:r>
              <a:rPr dirty="0" sz="2000" spc="-285">
                <a:solidFill>
                  <a:srgbClr val="EDBC2D"/>
                </a:solidFill>
                <a:latin typeface="Century Gothic"/>
                <a:cs typeface="Century Gothic"/>
              </a:rPr>
              <a:t> </a:t>
            </a:r>
            <a:r>
              <a:rPr dirty="0" sz="2000" spc="380">
                <a:solidFill>
                  <a:srgbClr val="EDBC2D"/>
                </a:solidFill>
                <a:latin typeface="Century Gothic"/>
                <a:cs typeface="Century Gothic"/>
              </a:rPr>
              <a:t>ЛЬНЫЙ	</a:t>
            </a:r>
            <a:r>
              <a:rPr dirty="0" sz="2000" spc="-30">
                <a:solidFill>
                  <a:srgbClr val="EDBC2D"/>
                </a:solidFill>
                <a:latin typeface="Century Gothic"/>
                <a:cs typeface="Century Gothic"/>
              </a:rPr>
              <a:t>А</a:t>
            </a:r>
            <a:r>
              <a:rPr dirty="0" sz="2000" spc="-385">
                <a:solidFill>
                  <a:srgbClr val="EDBC2D"/>
                </a:solidFill>
                <a:latin typeface="Century Gothic"/>
                <a:cs typeface="Century Gothic"/>
              </a:rPr>
              <a:t> </a:t>
            </a:r>
            <a:r>
              <a:rPr dirty="0" sz="2000" spc="365">
                <a:solidFill>
                  <a:srgbClr val="EDBC2D"/>
                </a:solidFill>
                <a:latin typeface="Century Gothic"/>
                <a:cs typeface="Century Gothic"/>
              </a:rPr>
              <a:t>КТЕР</a:t>
            </a:r>
            <a:endParaRPr sz="2000">
              <a:latin typeface="Century Gothic"/>
              <a:cs typeface="Century Gothic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5725319" y="1273557"/>
            <a:ext cx="3419475" cy="0"/>
          </a:xfrm>
          <a:custGeom>
            <a:avLst/>
            <a:gdLst/>
            <a:ahLst/>
            <a:cxnLst/>
            <a:rect l="l" t="t" r="r" b="b"/>
            <a:pathLst>
              <a:path w="3419475" h="0">
                <a:moveTo>
                  <a:pt x="0" y="0"/>
                </a:moveTo>
                <a:lnTo>
                  <a:pt x="3419474" y="0"/>
                </a:lnTo>
              </a:path>
            </a:pathLst>
          </a:custGeom>
          <a:ln w="38099">
            <a:solidFill>
              <a:srgbClr val="EDBC2D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 txBox="1"/>
          <p:nvPr/>
        </p:nvSpPr>
        <p:spPr>
          <a:xfrm>
            <a:off x="4387512" y="2461997"/>
            <a:ext cx="4865370" cy="126365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just" marL="12700" marR="10795">
              <a:lnSpc>
                <a:spcPct val="116100"/>
              </a:lnSpc>
              <a:spcBef>
                <a:spcPts val="100"/>
              </a:spcBef>
            </a:pPr>
            <a:r>
              <a:rPr dirty="0" sz="1400" spc="120">
                <a:latin typeface="Calibri"/>
                <a:cs typeface="Calibri"/>
              </a:rPr>
              <a:t>С </a:t>
            </a:r>
            <a:r>
              <a:rPr dirty="0" sz="1400" spc="50">
                <a:latin typeface="Calibri"/>
                <a:cs typeface="Calibri"/>
              </a:rPr>
              <a:t>именем </a:t>
            </a:r>
            <a:r>
              <a:rPr dirty="0" sz="1400" spc="60">
                <a:latin typeface="Calibri"/>
                <a:cs typeface="Calibri"/>
              </a:rPr>
              <a:t>Федора </a:t>
            </a:r>
            <a:r>
              <a:rPr dirty="0" sz="1400" spc="65">
                <a:latin typeface="Calibri"/>
                <a:cs typeface="Calibri"/>
              </a:rPr>
              <a:t>Волкова </a:t>
            </a:r>
            <a:r>
              <a:rPr dirty="0" sz="1400" spc="75">
                <a:latin typeface="Calibri"/>
                <a:cs typeface="Calibri"/>
              </a:rPr>
              <a:t>связано становление </a:t>
            </a:r>
            <a:r>
              <a:rPr dirty="0" sz="1400" spc="50">
                <a:latin typeface="Calibri"/>
                <a:cs typeface="Calibri"/>
              </a:rPr>
              <a:t>русской  </a:t>
            </a:r>
            <a:r>
              <a:rPr dirty="0" sz="1400" spc="55">
                <a:latin typeface="Calibri"/>
                <a:cs typeface="Calibri"/>
              </a:rPr>
              <a:t>актерской </a:t>
            </a:r>
            <a:r>
              <a:rPr dirty="0" sz="1400" spc="80">
                <a:latin typeface="Calibri"/>
                <a:cs typeface="Calibri"/>
              </a:rPr>
              <a:t>национальной</a:t>
            </a:r>
            <a:r>
              <a:rPr dirty="0" sz="1400" spc="30">
                <a:latin typeface="Calibri"/>
                <a:cs typeface="Calibri"/>
              </a:rPr>
              <a:t> </a:t>
            </a:r>
            <a:r>
              <a:rPr dirty="0" sz="1400" spc="55">
                <a:latin typeface="Calibri"/>
                <a:cs typeface="Calibri"/>
              </a:rPr>
              <a:t>школы.</a:t>
            </a:r>
            <a:endParaRPr sz="1400">
              <a:latin typeface="Calibri"/>
              <a:cs typeface="Calibri"/>
            </a:endParaRPr>
          </a:p>
          <a:p>
            <a:pPr algn="just" marL="12700" marR="5080">
              <a:lnSpc>
                <a:spcPct val="116100"/>
              </a:lnSpc>
            </a:pPr>
            <a:r>
              <a:rPr dirty="0" sz="1400" spc="114">
                <a:latin typeface="Calibri"/>
                <a:cs typeface="Calibri"/>
              </a:rPr>
              <a:t>В </a:t>
            </a:r>
            <a:r>
              <a:rPr dirty="0" sz="1400" spc="85">
                <a:latin typeface="Calibri"/>
                <a:cs typeface="Calibri"/>
              </a:rPr>
              <a:t>1750 </a:t>
            </a:r>
            <a:r>
              <a:rPr dirty="0" sz="1400" spc="20">
                <a:latin typeface="Calibri"/>
                <a:cs typeface="Calibri"/>
              </a:rPr>
              <a:t>году, </a:t>
            </a:r>
            <a:r>
              <a:rPr dirty="0" sz="1400" spc="120">
                <a:latin typeface="Calibri"/>
                <a:cs typeface="Calibri"/>
              </a:rPr>
              <a:t>в </a:t>
            </a:r>
            <a:r>
              <a:rPr dirty="0" sz="1400" spc="55">
                <a:latin typeface="Calibri"/>
                <a:cs typeface="Calibri"/>
              </a:rPr>
              <a:t>Ярославле,  </a:t>
            </a:r>
            <a:r>
              <a:rPr dirty="0" sz="1400" spc="60">
                <a:latin typeface="Calibri"/>
                <a:cs typeface="Calibri"/>
              </a:rPr>
              <a:t>купеческий </a:t>
            </a:r>
            <a:r>
              <a:rPr dirty="0" sz="1400" spc="80">
                <a:latin typeface="Calibri"/>
                <a:cs typeface="Calibri"/>
              </a:rPr>
              <a:t>сын  </a:t>
            </a:r>
            <a:r>
              <a:rPr dirty="0" sz="1400" spc="60">
                <a:latin typeface="Calibri"/>
                <a:cs typeface="Calibri"/>
              </a:rPr>
              <a:t>Федор  </a:t>
            </a:r>
            <a:r>
              <a:rPr dirty="0" sz="1400" spc="95">
                <a:latin typeface="Calibri"/>
                <a:cs typeface="Calibri"/>
              </a:rPr>
              <a:t>Григорьевич </a:t>
            </a:r>
            <a:r>
              <a:rPr dirty="0" sz="1400" spc="65">
                <a:latin typeface="Calibri"/>
                <a:cs typeface="Calibri"/>
              </a:rPr>
              <a:t>Волков </a:t>
            </a:r>
            <a:r>
              <a:rPr dirty="0" sz="1400" spc="75">
                <a:latin typeface="Calibri"/>
                <a:cs typeface="Calibri"/>
              </a:rPr>
              <a:t>основал </a:t>
            </a:r>
            <a:r>
              <a:rPr dirty="0" sz="1400" spc="70">
                <a:latin typeface="Calibri"/>
                <a:cs typeface="Calibri"/>
              </a:rPr>
              <a:t>общедоступный </a:t>
            </a:r>
            <a:r>
              <a:rPr dirty="0" sz="1400" spc="55">
                <a:latin typeface="Calibri"/>
                <a:cs typeface="Calibri"/>
              </a:rPr>
              <a:t>театр,  </a:t>
            </a:r>
            <a:r>
              <a:rPr dirty="0" sz="1400" spc="90">
                <a:latin typeface="Calibri"/>
                <a:cs typeface="Calibri"/>
              </a:rPr>
              <a:t>впервые </a:t>
            </a:r>
            <a:r>
              <a:rPr dirty="0" sz="1400" spc="120">
                <a:latin typeface="Calibri"/>
                <a:cs typeface="Calibri"/>
              </a:rPr>
              <a:t>в </a:t>
            </a:r>
            <a:r>
              <a:rPr dirty="0" sz="1400" spc="75">
                <a:latin typeface="Calibri"/>
                <a:cs typeface="Calibri"/>
              </a:rPr>
              <a:t>России </a:t>
            </a:r>
            <a:r>
              <a:rPr dirty="0" sz="1400" spc="80">
                <a:latin typeface="Calibri"/>
                <a:cs typeface="Calibri"/>
              </a:rPr>
              <a:t>став  его</a:t>
            </a:r>
            <a:r>
              <a:rPr dirty="0" sz="1400" spc="395">
                <a:latin typeface="Calibri"/>
                <a:cs typeface="Calibri"/>
              </a:rPr>
              <a:t> </a:t>
            </a:r>
            <a:r>
              <a:rPr dirty="0" sz="1400" spc="70">
                <a:latin typeface="Calibri"/>
                <a:cs typeface="Calibri"/>
              </a:rPr>
              <a:t>организатором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387512" y="3700246"/>
            <a:ext cx="4867275" cy="5207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16100"/>
              </a:lnSpc>
              <a:spcBef>
                <a:spcPts val="100"/>
              </a:spcBef>
              <a:tabLst>
                <a:tab pos="278765" algn="l"/>
                <a:tab pos="367665" algn="l"/>
                <a:tab pos="1503680" algn="l"/>
                <a:tab pos="1846580" algn="l"/>
                <a:tab pos="2107565" algn="l"/>
                <a:tab pos="2722245" algn="l"/>
                <a:tab pos="2900045" algn="l"/>
                <a:tab pos="4065904" algn="l"/>
              </a:tabLst>
            </a:pPr>
            <a:r>
              <a:rPr dirty="0" sz="1400" spc="80">
                <a:latin typeface="Calibri"/>
                <a:cs typeface="Calibri"/>
              </a:rPr>
              <a:t>и</a:t>
            </a:r>
            <a:r>
              <a:rPr dirty="0" sz="1400" spc="80">
                <a:latin typeface="Calibri"/>
                <a:cs typeface="Calibri"/>
              </a:rPr>
              <a:t>		</a:t>
            </a:r>
            <a:r>
              <a:rPr dirty="0" sz="1400" spc="65">
                <a:latin typeface="Calibri"/>
                <a:cs typeface="Calibri"/>
              </a:rPr>
              <a:t>с</a:t>
            </a:r>
            <a:r>
              <a:rPr dirty="0" sz="1400" spc="75">
                <a:latin typeface="Calibri"/>
                <a:cs typeface="Calibri"/>
              </a:rPr>
              <a:t>о</a:t>
            </a:r>
            <a:r>
              <a:rPr dirty="0" sz="1400" spc="-25">
                <a:latin typeface="Calibri"/>
                <a:cs typeface="Calibri"/>
              </a:rPr>
              <a:t>д</a:t>
            </a:r>
            <a:r>
              <a:rPr dirty="0" sz="1400" spc="65">
                <a:latin typeface="Calibri"/>
                <a:cs typeface="Calibri"/>
              </a:rPr>
              <a:t>е</a:t>
            </a:r>
            <a:r>
              <a:rPr dirty="0" sz="1400" spc="90">
                <a:latin typeface="Calibri"/>
                <a:cs typeface="Calibri"/>
              </a:rPr>
              <a:t>р</a:t>
            </a:r>
            <a:r>
              <a:rPr dirty="0" sz="1400" spc="-40">
                <a:latin typeface="Calibri"/>
                <a:cs typeface="Calibri"/>
              </a:rPr>
              <a:t>ж</a:t>
            </a:r>
            <a:r>
              <a:rPr dirty="0" sz="1400" spc="65">
                <a:latin typeface="Calibri"/>
                <a:cs typeface="Calibri"/>
              </a:rPr>
              <a:t>а</a:t>
            </a:r>
            <a:r>
              <a:rPr dirty="0" sz="1400" spc="75">
                <a:latin typeface="Calibri"/>
                <a:cs typeface="Calibri"/>
              </a:rPr>
              <a:t>т</a:t>
            </a:r>
            <a:r>
              <a:rPr dirty="0" sz="1400" spc="65">
                <a:latin typeface="Calibri"/>
                <a:cs typeface="Calibri"/>
              </a:rPr>
              <a:t>е</a:t>
            </a:r>
            <a:r>
              <a:rPr dirty="0" sz="1400" spc="40">
                <a:latin typeface="Calibri"/>
                <a:cs typeface="Calibri"/>
              </a:rPr>
              <a:t>л</a:t>
            </a:r>
            <a:r>
              <a:rPr dirty="0" sz="1400" spc="65">
                <a:latin typeface="Calibri"/>
                <a:cs typeface="Calibri"/>
              </a:rPr>
              <a:t>е</a:t>
            </a:r>
            <a:r>
              <a:rPr dirty="0" sz="1400" spc="-10">
                <a:latin typeface="Calibri"/>
                <a:cs typeface="Calibri"/>
              </a:rPr>
              <a:t>м</a:t>
            </a:r>
            <a:r>
              <a:rPr dirty="0" sz="1400" spc="-50">
                <a:latin typeface="Calibri"/>
                <a:cs typeface="Calibri"/>
              </a:rPr>
              <a:t>,</a:t>
            </a:r>
            <a:r>
              <a:rPr dirty="0" sz="1400">
                <a:latin typeface="Calibri"/>
                <a:cs typeface="Calibri"/>
              </a:rPr>
              <a:t>	</a:t>
            </a:r>
            <a:r>
              <a:rPr dirty="0" sz="1400" spc="114">
                <a:latin typeface="Calibri"/>
                <a:cs typeface="Calibri"/>
              </a:rPr>
              <a:t>в</a:t>
            </a:r>
            <a:r>
              <a:rPr dirty="0" sz="1400" spc="40">
                <a:latin typeface="Calibri"/>
                <a:cs typeface="Calibri"/>
              </a:rPr>
              <a:t>л</a:t>
            </a:r>
            <a:r>
              <a:rPr dirty="0" sz="1400" spc="75">
                <a:latin typeface="Calibri"/>
                <a:cs typeface="Calibri"/>
              </a:rPr>
              <a:t>о</a:t>
            </a:r>
            <a:r>
              <a:rPr dirty="0" sz="1400" spc="-40">
                <a:latin typeface="Calibri"/>
                <a:cs typeface="Calibri"/>
              </a:rPr>
              <a:t>ж</a:t>
            </a:r>
            <a:r>
              <a:rPr dirty="0" sz="1400" spc="75">
                <a:latin typeface="Calibri"/>
                <a:cs typeface="Calibri"/>
              </a:rPr>
              <a:t>и</a:t>
            </a:r>
            <a:r>
              <a:rPr dirty="0" sz="1400" spc="120">
                <a:latin typeface="Calibri"/>
                <a:cs typeface="Calibri"/>
              </a:rPr>
              <a:t>в</a:t>
            </a:r>
            <a:r>
              <a:rPr dirty="0" sz="1400">
                <a:latin typeface="Calibri"/>
                <a:cs typeface="Calibri"/>
              </a:rPr>
              <a:t>	</a:t>
            </a:r>
            <a:r>
              <a:rPr dirty="0" sz="1400" spc="65">
                <a:latin typeface="Calibri"/>
                <a:cs typeface="Calibri"/>
              </a:rPr>
              <a:t>с</a:t>
            </a:r>
            <a:r>
              <a:rPr dirty="0" sz="1400" spc="75">
                <a:latin typeface="Calibri"/>
                <a:cs typeface="Calibri"/>
              </a:rPr>
              <a:t>о</a:t>
            </a:r>
            <a:r>
              <a:rPr dirty="0" sz="1400" spc="50">
                <a:latin typeface="Calibri"/>
                <a:cs typeface="Calibri"/>
              </a:rPr>
              <a:t>б</a:t>
            </a:r>
            <a:r>
              <a:rPr dirty="0" sz="1400" spc="65">
                <a:latin typeface="Calibri"/>
                <a:cs typeface="Calibri"/>
              </a:rPr>
              <a:t>с</a:t>
            </a:r>
            <a:r>
              <a:rPr dirty="0" sz="1400" spc="75">
                <a:latin typeface="Calibri"/>
                <a:cs typeface="Calibri"/>
              </a:rPr>
              <a:t>т</a:t>
            </a:r>
            <a:r>
              <a:rPr dirty="0" sz="1400" spc="114">
                <a:latin typeface="Calibri"/>
                <a:cs typeface="Calibri"/>
              </a:rPr>
              <a:t>в</a:t>
            </a:r>
            <a:r>
              <a:rPr dirty="0" sz="1400" spc="65">
                <a:latin typeface="Calibri"/>
                <a:cs typeface="Calibri"/>
              </a:rPr>
              <a:t>е</a:t>
            </a:r>
            <a:r>
              <a:rPr dirty="0" sz="1400" spc="100">
                <a:latin typeface="Calibri"/>
                <a:cs typeface="Calibri"/>
              </a:rPr>
              <a:t>нн</a:t>
            </a:r>
            <a:r>
              <a:rPr dirty="0" sz="1400" spc="75">
                <a:latin typeface="Calibri"/>
                <a:cs typeface="Calibri"/>
              </a:rPr>
              <a:t>ы</a:t>
            </a:r>
            <a:r>
              <a:rPr dirty="0" sz="1400" spc="70">
                <a:latin typeface="Calibri"/>
                <a:cs typeface="Calibri"/>
              </a:rPr>
              <a:t>е</a:t>
            </a:r>
            <a:r>
              <a:rPr dirty="0" sz="1400">
                <a:latin typeface="Calibri"/>
                <a:cs typeface="Calibri"/>
              </a:rPr>
              <a:t>	</a:t>
            </a:r>
            <a:r>
              <a:rPr dirty="0" sz="1400" spc="-15">
                <a:latin typeface="Calibri"/>
                <a:cs typeface="Calibri"/>
              </a:rPr>
              <a:t>к</a:t>
            </a:r>
            <a:r>
              <a:rPr dirty="0" sz="1400" spc="65">
                <a:latin typeface="Calibri"/>
                <a:cs typeface="Calibri"/>
              </a:rPr>
              <a:t>а</a:t>
            </a:r>
            <a:r>
              <a:rPr dirty="0" sz="1400" spc="105">
                <a:latin typeface="Calibri"/>
                <a:cs typeface="Calibri"/>
              </a:rPr>
              <a:t>п</a:t>
            </a:r>
            <a:r>
              <a:rPr dirty="0" sz="1400" spc="75">
                <a:latin typeface="Calibri"/>
                <a:cs typeface="Calibri"/>
              </a:rPr>
              <a:t>и</a:t>
            </a:r>
            <a:r>
              <a:rPr dirty="0" sz="1400" spc="75">
                <a:latin typeface="Calibri"/>
                <a:cs typeface="Calibri"/>
              </a:rPr>
              <a:t>т</a:t>
            </a:r>
            <a:r>
              <a:rPr dirty="0" sz="1400" spc="65">
                <a:latin typeface="Calibri"/>
                <a:cs typeface="Calibri"/>
              </a:rPr>
              <a:t>а</a:t>
            </a:r>
            <a:r>
              <a:rPr dirty="0" sz="1400" spc="40">
                <a:latin typeface="Calibri"/>
                <a:cs typeface="Calibri"/>
              </a:rPr>
              <a:t>л</a:t>
            </a:r>
            <a:r>
              <a:rPr dirty="0" sz="1400" spc="40">
                <a:latin typeface="Calibri"/>
                <a:cs typeface="Calibri"/>
              </a:rPr>
              <a:t>ы  </a:t>
            </a:r>
            <a:r>
              <a:rPr dirty="0" sz="1400" spc="120">
                <a:latin typeface="Calibri"/>
                <a:cs typeface="Calibri"/>
              </a:rPr>
              <a:t>в	</a:t>
            </a:r>
            <a:r>
              <a:rPr dirty="0" sz="1400" spc="75">
                <a:latin typeface="Calibri"/>
                <a:cs typeface="Calibri"/>
              </a:rPr>
              <a:t>театральное	</a:t>
            </a:r>
            <a:r>
              <a:rPr dirty="0" sz="1400" spc="25">
                <a:latin typeface="Calibri"/>
                <a:cs typeface="Calibri"/>
              </a:rPr>
              <a:t>дело.	</a:t>
            </a:r>
            <a:r>
              <a:rPr dirty="0" sz="1400" spc="50">
                <a:latin typeface="Calibri"/>
                <a:cs typeface="Calibri"/>
              </a:rPr>
              <a:t>Труппа,	</a:t>
            </a:r>
            <a:r>
              <a:rPr dirty="0" sz="1400" spc="75">
                <a:latin typeface="Calibri"/>
                <a:cs typeface="Calibri"/>
              </a:rPr>
              <a:t>собранная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4387512" y="3947897"/>
            <a:ext cx="4860290" cy="5207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 indent="3949065">
              <a:lnSpc>
                <a:spcPct val="116100"/>
              </a:lnSpc>
              <a:spcBef>
                <a:spcPts val="100"/>
              </a:spcBef>
              <a:tabLst>
                <a:tab pos="738505" algn="l"/>
                <a:tab pos="1108075" algn="l"/>
                <a:tab pos="2374265" algn="l"/>
                <a:tab pos="3203575" algn="l"/>
                <a:tab pos="3828415" algn="l"/>
              </a:tabLst>
            </a:pPr>
            <a:r>
              <a:rPr dirty="0" sz="1400" spc="110">
                <a:latin typeface="Calibri"/>
                <a:cs typeface="Calibri"/>
              </a:rPr>
              <a:t>В</a:t>
            </a:r>
            <a:r>
              <a:rPr dirty="0" sz="1400" spc="75">
                <a:latin typeface="Calibri"/>
                <a:cs typeface="Calibri"/>
              </a:rPr>
              <a:t>о</a:t>
            </a:r>
            <a:r>
              <a:rPr dirty="0" sz="1400" spc="40">
                <a:latin typeface="Calibri"/>
                <a:cs typeface="Calibri"/>
              </a:rPr>
              <a:t>л</a:t>
            </a:r>
            <a:r>
              <a:rPr dirty="0" sz="1400" spc="-15">
                <a:latin typeface="Calibri"/>
                <a:cs typeface="Calibri"/>
              </a:rPr>
              <a:t>к</a:t>
            </a:r>
            <a:r>
              <a:rPr dirty="0" sz="1400" spc="75">
                <a:latin typeface="Calibri"/>
                <a:cs typeface="Calibri"/>
              </a:rPr>
              <a:t>о</a:t>
            </a:r>
            <a:r>
              <a:rPr dirty="0" sz="1400" spc="114">
                <a:latin typeface="Calibri"/>
                <a:cs typeface="Calibri"/>
              </a:rPr>
              <a:t>в</a:t>
            </a:r>
            <a:r>
              <a:rPr dirty="0" sz="1400" spc="75">
                <a:latin typeface="Calibri"/>
                <a:cs typeface="Calibri"/>
              </a:rPr>
              <a:t>ы</a:t>
            </a:r>
            <a:r>
              <a:rPr dirty="0" sz="1400" spc="-10">
                <a:latin typeface="Calibri"/>
                <a:cs typeface="Calibri"/>
              </a:rPr>
              <a:t>м</a:t>
            </a:r>
            <a:r>
              <a:rPr dirty="0" sz="1400" spc="-50">
                <a:latin typeface="Calibri"/>
                <a:cs typeface="Calibri"/>
              </a:rPr>
              <a:t>,  </a:t>
            </a:r>
            <a:r>
              <a:rPr dirty="0" sz="1400" spc="105">
                <a:latin typeface="Calibri"/>
                <a:cs typeface="Calibri"/>
              </a:rPr>
              <a:t>п</a:t>
            </a:r>
            <a:r>
              <a:rPr dirty="0" sz="1400" spc="65">
                <a:latin typeface="Calibri"/>
                <a:cs typeface="Calibri"/>
              </a:rPr>
              <a:t>е</a:t>
            </a:r>
            <a:r>
              <a:rPr dirty="0" sz="1400" spc="65">
                <a:latin typeface="Calibri"/>
                <a:cs typeface="Calibri"/>
              </a:rPr>
              <a:t>с</a:t>
            </a:r>
            <a:r>
              <a:rPr dirty="0" sz="1400" spc="75">
                <a:latin typeface="Calibri"/>
                <a:cs typeface="Calibri"/>
              </a:rPr>
              <a:t>т</a:t>
            </a:r>
            <a:r>
              <a:rPr dirty="0" sz="1400" spc="90">
                <a:latin typeface="Calibri"/>
                <a:cs typeface="Calibri"/>
              </a:rPr>
              <a:t>р</a:t>
            </a:r>
            <a:r>
              <a:rPr dirty="0" sz="1400" spc="70">
                <a:latin typeface="Calibri"/>
                <a:cs typeface="Calibri"/>
              </a:rPr>
              <a:t>а</a:t>
            </a:r>
            <a:r>
              <a:rPr dirty="0" sz="1400">
                <a:latin typeface="Calibri"/>
                <a:cs typeface="Calibri"/>
              </a:rPr>
              <a:t>	</a:t>
            </a:r>
            <a:r>
              <a:rPr dirty="0" sz="1400" spc="105">
                <a:latin typeface="Calibri"/>
                <a:cs typeface="Calibri"/>
              </a:rPr>
              <a:t>п</a:t>
            </a:r>
            <a:r>
              <a:rPr dirty="0" sz="1400" spc="80">
                <a:latin typeface="Calibri"/>
                <a:cs typeface="Calibri"/>
              </a:rPr>
              <a:t>о</a:t>
            </a:r>
            <a:r>
              <a:rPr dirty="0" sz="1400">
                <a:latin typeface="Calibri"/>
                <a:cs typeface="Calibri"/>
              </a:rPr>
              <a:t>	</a:t>
            </a:r>
            <a:r>
              <a:rPr dirty="0" sz="1400" spc="65">
                <a:latin typeface="Calibri"/>
                <a:cs typeface="Calibri"/>
              </a:rPr>
              <a:t>с</a:t>
            </a:r>
            <a:r>
              <a:rPr dirty="0" sz="1400" spc="75">
                <a:latin typeface="Calibri"/>
                <a:cs typeface="Calibri"/>
              </a:rPr>
              <a:t>о</a:t>
            </a:r>
            <a:r>
              <a:rPr dirty="0" sz="1400" spc="70">
                <a:latin typeface="Calibri"/>
                <a:cs typeface="Calibri"/>
              </a:rPr>
              <a:t>ц</a:t>
            </a:r>
            <a:r>
              <a:rPr dirty="0" sz="1400" spc="75">
                <a:latin typeface="Calibri"/>
                <a:cs typeface="Calibri"/>
              </a:rPr>
              <a:t>и</a:t>
            </a:r>
            <a:r>
              <a:rPr dirty="0" sz="1400" spc="65">
                <a:latin typeface="Calibri"/>
                <a:cs typeface="Calibri"/>
              </a:rPr>
              <a:t>а</a:t>
            </a:r>
            <a:r>
              <a:rPr dirty="0" sz="1400" spc="40">
                <a:latin typeface="Calibri"/>
                <a:cs typeface="Calibri"/>
              </a:rPr>
              <a:t>л</a:t>
            </a:r>
            <a:r>
              <a:rPr dirty="0" sz="1400" spc="130">
                <a:latin typeface="Calibri"/>
                <a:cs typeface="Calibri"/>
              </a:rPr>
              <a:t>ь</a:t>
            </a:r>
            <a:r>
              <a:rPr dirty="0" sz="1400" spc="100">
                <a:latin typeface="Calibri"/>
                <a:cs typeface="Calibri"/>
              </a:rPr>
              <a:t>н</a:t>
            </a:r>
            <a:r>
              <a:rPr dirty="0" sz="1400" spc="75">
                <a:latin typeface="Calibri"/>
                <a:cs typeface="Calibri"/>
              </a:rPr>
              <a:t>о</a:t>
            </a:r>
            <a:r>
              <a:rPr dirty="0" sz="1400" spc="-10">
                <a:latin typeface="Calibri"/>
                <a:cs typeface="Calibri"/>
              </a:rPr>
              <a:t>м</a:t>
            </a:r>
            <a:r>
              <a:rPr dirty="0" sz="1400" spc="5">
                <a:latin typeface="Calibri"/>
                <a:cs typeface="Calibri"/>
              </a:rPr>
              <a:t>у</a:t>
            </a:r>
            <a:r>
              <a:rPr dirty="0" sz="1400">
                <a:latin typeface="Calibri"/>
                <a:cs typeface="Calibri"/>
              </a:rPr>
              <a:t>	</a:t>
            </a:r>
            <a:r>
              <a:rPr dirty="0" sz="1400" spc="65">
                <a:latin typeface="Calibri"/>
                <a:cs typeface="Calibri"/>
              </a:rPr>
              <a:t>с</a:t>
            </a:r>
            <a:r>
              <a:rPr dirty="0" sz="1400" spc="75">
                <a:latin typeface="Calibri"/>
                <a:cs typeface="Calibri"/>
              </a:rPr>
              <a:t>о</a:t>
            </a:r>
            <a:r>
              <a:rPr dirty="0" sz="1400" spc="65">
                <a:latin typeface="Calibri"/>
                <a:cs typeface="Calibri"/>
              </a:rPr>
              <a:t>с</a:t>
            </a:r>
            <a:r>
              <a:rPr dirty="0" sz="1400" spc="75">
                <a:latin typeface="Calibri"/>
                <a:cs typeface="Calibri"/>
              </a:rPr>
              <a:t>т</a:t>
            </a:r>
            <a:r>
              <a:rPr dirty="0" sz="1400" spc="65">
                <a:latin typeface="Calibri"/>
                <a:cs typeface="Calibri"/>
              </a:rPr>
              <a:t>а</a:t>
            </a:r>
            <a:r>
              <a:rPr dirty="0" sz="1400" spc="114">
                <a:latin typeface="Calibri"/>
                <a:cs typeface="Calibri"/>
              </a:rPr>
              <a:t>в</a:t>
            </a:r>
            <a:r>
              <a:rPr dirty="0" sz="1400">
                <a:latin typeface="Calibri"/>
                <a:cs typeface="Calibri"/>
              </a:rPr>
              <a:t>у</a:t>
            </a:r>
            <a:r>
              <a:rPr dirty="0" sz="1400" spc="-25">
                <a:latin typeface="Calibri"/>
                <a:cs typeface="Calibri"/>
              </a:rPr>
              <a:t>.</a:t>
            </a:r>
            <a:r>
              <a:rPr dirty="0" sz="1400">
                <a:latin typeface="Calibri"/>
                <a:cs typeface="Calibri"/>
              </a:rPr>
              <a:t>	</a:t>
            </a:r>
            <a:r>
              <a:rPr dirty="0" sz="1400" spc="90">
                <a:latin typeface="Calibri"/>
                <a:cs typeface="Calibri"/>
              </a:rPr>
              <a:t>Л</a:t>
            </a:r>
            <a:r>
              <a:rPr dirty="0" sz="1400" spc="100">
                <a:latin typeface="Calibri"/>
                <a:cs typeface="Calibri"/>
              </a:rPr>
              <a:t>ю</a:t>
            </a:r>
            <a:r>
              <a:rPr dirty="0" sz="1400" spc="-25">
                <a:latin typeface="Calibri"/>
                <a:cs typeface="Calibri"/>
              </a:rPr>
              <a:t>д</a:t>
            </a:r>
            <a:r>
              <a:rPr dirty="0" sz="1400" spc="80">
                <a:latin typeface="Calibri"/>
                <a:cs typeface="Calibri"/>
              </a:rPr>
              <a:t>и</a:t>
            </a:r>
            <a:r>
              <a:rPr dirty="0" sz="1400">
                <a:latin typeface="Calibri"/>
                <a:cs typeface="Calibri"/>
              </a:rPr>
              <a:t>	</a:t>
            </a:r>
            <a:r>
              <a:rPr dirty="0" sz="1400" spc="-15">
                <a:latin typeface="Calibri"/>
                <a:cs typeface="Calibri"/>
              </a:rPr>
              <a:t>к</a:t>
            </a:r>
            <a:r>
              <a:rPr dirty="0" sz="1400">
                <a:latin typeface="Calibri"/>
                <a:cs typeface="Calibri"/>
              </a:rPr>
              <a:t>у</a:t>
            </a:r>
            <a:r>
              <a:rPr dirty="0" sz="1400" spc="105">
                <a:latin typeface="Calibri"/>
                <a:cs typeface="Calibri"/>
              </a:rPr>
              <a:t>п</a:t>
            </a:r>
            <a:r>
              <a:rPr dirty="0" sz="1400" spc="65">
                <a:latin typeface="Calibri"/>
                <a:cs typeface="Calibri"/>
              </a:rPr>
              <a:t>е</a:t>
            </a:r>
            <a:r>
              <a:rPr dirty="0" sz="1400" spc="150">
                <a:latin typeface="Calibri"/>
                <a:cs typeface="Calibri"/>
              </a:rPr>
              <a:t>ч</a:t>
            </a:r>
            <a:r>
              <a:rPr dirty="0" sz="1400" spc="65">
                <a:latin typeface="Calibri"/>
                <a:cs typeface="Calibri"/>
              </a:rPr>
              <a:t>е</a:t>
            </a:r>
            <a:r>
              <a:rPr dirty="0" sz="1400" spc="65">
                <a:latin typeface="Calibri"/>
                <a:cs typeface="Calibri"/>
              </a:rPr>
              <a:t>с</a:t>
            </a:r>
            <a:r>
              <a:rPr dirty="0" sz="1400" spc="-15">
                <a:latin typeface="Calibri"/>
                <a:cs typeface="Calibri"/>
              </a:rPr>
              <a:t>к</a:t>
            </a:r>
            <a:r>
              <a:rPr dirty="0" sz="1400" spc="75">
                <a:latin typeface="Calibri"/>
                <a:cs typeface="Calibri"/>
              </a:rPr>
              <a:t>о</a:t>
            </a:r>
            <a:r>
              <a:rPr dirty="0" sz="1400" spc="100">
                <a:latin typeface="Calibri"/>
                <a:cs typeface="Calibri"/>
              </a:rPr>
              <a:t>г</a:t>
            </a:r>
            <a:r>
              <a:rPr dirty="0" sz="1400" spc="80">
                <a:latin typeface="Calibri"/>
                <a:cs typeface="Calibri"/>
              </a:rPr>
              <a:t>о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4387512" y="4443197"/>
            <a:ext cx="4862830" cy="15113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just" marL="12700" marR="5080">
              <a:lnSpc>
                <a:spcPct val="116100"/>
              </a:lnSpc>
              <a:spcBef>
                <a:spcPts val="100"/>
              </a:spcBef>
            </a:pPr>
            <a:r>
              <a:rPr dirty="0" sz="1400" spc="60">
                <a:latin typeface="Calibri"/>
                <a:cs typeface="Calibri"/>
              </a:rPr>
              <a:t>звания, </a:t>
            </a:r>
            <a:r>
              <a:rPr dirty="0" sz="1400" spc="55">
                <a:latin typeface="Calibri"/>
                <a:cs typeface="Calibri"/>
              </a:rPr>
              <a:t>служащие </a:t>
            </a:r>
            <a:r>
              <a:rPr dirty="0" sz="1400" spc="85">
                <a:latin typeface="Calibri"/>
                <a:cs typeface="Calibri"/>
              </a:rPr>
              <a:t>провинциальной </a:t>
            </a:r>
            <a:r>
              <a:rPr dirty="0" sz="1400" spc="55">
                <a:latin typeface="Calibri"/>
                <a:cs typeface="Calibri"/>
              </a:rPr>
              <a:t>канцелярии, </a:t>
            </a:r>
            <a:r>
              <a:rPr dirty="0" sz="1400" spc="90">
                <a:latin typeface="Calibri"/>
                <a:cs typeface="Calibri"/>
              </a:rPr>
              <a:t>бывшие  </a:t>
            </a:r>
            <a:r>
              <a:rPr dirty="0" sz="1400" spc="55">
                <a:latin typeface="Calibri"/>
                <a:cs typeface="Calibri"/>
              </a:rPr>
              <a:t>семинаристы, </a:t>
            </a:r>
            <a:r>
              <a:rPr dirty="0" sz="1400">
                <a:latin typeface="Calibri"/>
                <a:cs typeface="Calibri"/>
              </a:rPr>
              <a:t>«из </a:t>
            </a:r>
            <a:r>
              <a:rPr dirty="0" sz="1400" spc="45">
                <a:latin typeface="Calibri"/>
                <a:cs typeface="Calibri"/>
              </a:rPr>
              <a:t>церковников», </a:t>
            </a:r>
            <a:r>
              <a:rPr dirty="0" sz="1400" spc="55">
                <a:latin typeface="Calibri"/>
                <a:cs typeface="Calibri"/>
              </a:rPr>
              <a:t>посадские </a:t>
            </a:r>
            <a:r>
              <a:rPr dirty="0" sz="1400" spc="30">
                <a:latin typeface="Calibri"/>
                <a:cs typeface="Calibri"/>
              </a:rPr>
              <a:t>люди,  </a:t>
            </a:r>
            <a:r>
              <a:rPr dirty="0" sz="1400" spc="50">
                <a:latin typeface="Calibri"/>
                <a:cs typeface="Calibri"/>
              </a:rPr>
              <a:t>ремесленники, </a:t>
            </a:r>
            <a:r>
              <a:rPr dirty="0" sz="1400" spc="65">
                <a:latin typeface="Calibri"/>
                <a:cs typeface="Calibri"/>
              </a:rPr>
              <a:t>выходцы </a:t>
            </a:r>
            <a:r>
              <a:rPr dirty="0" sz="1400" spc="55">
                <a:latin typeface="Calibri"/>
                <a:cs typeface="Calibri"/>
              </a:rPr>
              <a:t>из</a:t>
            </a:r>
            <a:r>
              <a:rPr dirty="0" sz="1400" spc="20">
                <a:latin typeface="Calibri"/>
                <a:cs typeface="Calibri"/>
              </a:rPr>
              <a:t> </a:t>
            </a:r>
            <a:r>
              <a:rPr dirty="0" sz="1400" spc="55">
                <a:latin typeface="Calibri"/>
                <a:cs typeface="Calibri"/>
              </a:rPr>
              <a:t>Малороссии.</a:t>
            </a:r>
            <a:endParaRPr sz="1400">
              <a:latin typeface="Calibri"/>
              <a:cs typeface="Calibri"/>
            </a:endParaRPr>
          </a:p>
          <a:p>
            <a:pPr algn="just" marL="12700" marR="6350">
              <a:lnSpc>
                <a:spcPct val="116100"/>
              </a:lnSpc>
            </a:pPr>
            <a:r>
              <a:rPr dirty="0" sz="1400" spc="90">
                <a:latin typeface="Calibri"/>
                <a:cs typeface="Calibri"/>
              </a:rPr>
              <a:t>Первое </a:t>
            </a:r>
            <a:r>
              <a:rPr dirty="0" sz="1400" spc="75">
                <a:latin typeface="Calibri"/>
                <a:cs typeface="Calibri"/>
              </a:rPr>
              <a:t>театральное </a:t>
            </a:r>
            <a:r>
              <a:rPr dirty="0" sz="1400" spc="70">
                <a:latin typeface="Calibri"/>
                <a:cs typeface="Calibri"/>
              </a:rPr>
              <a:t>представление </a:t>
            </a:r>
            <a:r>
              <a:rPr dirty="0" sz="1400" spc="75">
                <a:latin typeface="Calibri"/>
                <a:cs typeface="Calibri"/>
              </a:rPr>
              <a:t>труппы состоялась  </a:t>
            </a:r>
            <a:r>
              <a:rPr dirty="0" sz="1400" spc="85">
                <a:latin typeface="Calibri"/>
                <a:cs typeface="Calibri"/>
              </a:rPr>
              <a:t>10 </a:t>
            </a:r>
            <a:r>
              <a:rPr dirty="0" sz="1400" spc="75">
                <a:latin typeface="Calibri"/>
                <a:cs typeface="Calibri"/>
              </a:rPr>
              <a:t>июля </a:t>
            </a:r>
            <a:r>
              <a:rPr dirty="0" sz="1400" spc="85">
                <a:latin typeface="Calibri"/>
                <a:cs typeface="Calibri"/>
              </a:rPr>
              <a:t>1750 </a:t>
            </a:r>
            <a:r>
              <a:rPr dirty="0" sz="1400" spc="55">
                <a:latin typeface="Calibri"/>
                <a:cs typeface="Calibri"/>
              </a:rPr>
              <a:t>года </a:t>
            </a:r>
            <a:r>
              <a:rPr dirty="0" sz="1400" spc="120">
                <a:latin typeface="Calibri"/>
                <a:cs typeface="Calibri"/>
              </a:rPr>
              <a:t>в </a:t>
            </a:r>
            <a:r>
              <a:rPr dirty="0" sz="1400" spc="60">
                <a:latin typeface="Calibri"/>
                <a:cs typeface="Calibri"/>
              </a:rPr>
              <a:t>старом </a:t>
            </a:r>
            <a:r>
              <a:rPr dirty="0" sz="1400" spc="45">
                <a:latin typeface="Calibri"/>
                <a:cs typeface="Calibri"/>
              </a:rPr>
              <a:t>амбаре. </a:t>
            </a:r>
            <a:r>
              <a:rPr dirty="0" sz="1400" spc="65">
                <a:latin typeface="Calibri"/>
                <a:cs typeface="Calibri"/>
              </a:rPr>
              <a:t>Волков </a:t>
            </a:r>
            <a:r>
              <a:rPr dirty="0" sz="1400" spc="80">
                <a:latin typeface="Calibri"/>
                <a:cs typeface="Calibri"/>
              </a:rPr>
              <a:t>поставил  </a:t>
            </a:r>
            <a:r>
              <a:rPr dirty="0" sz="1400" spc="75">
                <a:latin typeface="Calibri"/>
                <a:cs typeface="Calibri"/>
              </a:rPr>
              <a:t>пьесу </a:t>
            </a:r>
            <a:r>
              <a:rPr dirty="0" sz="1400" spc="35">
                <a:latin typeface="Calibri"/>
                <a:cs typeface="Calibri"/>
              </a:rPr>
              <a:t>«Эсфирь» </a:t>
            </a:r>
            <a:r>
              <a:rPr dirty="0" sz="1400" spc="120">
                <a:latin typeface="Calibri"/>
                <a:cs typeface="Calibri"/>
              </a:rPr>
              <a:t>в </a:t>
            </a:r>
            <a:r>
              <a:rPr dirty="0" sz="1400" spc="65">
                <a:latin typeface="Calibri"/>
                <a:cs typeface="Calibri"/>
              </a:rPr>
              <a:t>своем </a:t>
            </a:r>
            <a:r>
              <a:rPr dirty="0" sz="1400" spc="70">
                <a:latin typeface="Calibri"/>
                <a:cs typeface="Calibri"/>
              </a:rPr>
              <a:t>собственном</a:t>
            </a:r>
            <a:r>
              <a:rPr dirty="0" sz="1400" spc="-75">
                <a:latin typeface="Calibri"/>
                <a:cs typeface="Calibri"/>
              </a:rPr>
              <a:t> </a:t>
            </a:r>
            <a:r>
              <a:rPr dirty="0" sz="1400" spc="60">
                <a:latin typeface="Calibri"/>
                <a:cs typeface="Calibri"/>
              </a:rPr>
              <a:t>переводе.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285750" y="1369687"/>
            <a:ext cx="3800474" cy="4571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241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90"/>
              </a:spcBef>
            </a:pPr>
            <a:r>
              <a:rPr dirty="0" spc="285"/>
              <a:t>РУССКИЙ </a:t>
            </a:r>
            <a:r>
              <a:rPr dirty="0" spc="220"/>
              <a:t>ТЕАТР. </a:t>
            </a:r>
            <a:r>
              <a:rPr dirty="0" spc="280"/>
              <a:t>ИСТОРИЯ </a:t>
            </a:r>
            <a:r>
              <a:rPr dirty="0" spc="275"/>
              <a:t>СТАНОВЛЕНИЯ </a:t>
            </a:r>
            <a:r>
              <a:rPr dirty="0" spc="210"/>
              <a:t>И</a:t>
            </a:r>
            <a:r>
              <a:rPr dirty="0" spc="220"/>
              <a:t> </a:t>
            </a:r>
            <a:r>
              <a:rPr dirty="0" spc="285"/>
              <a:t>РАЗВИТИЯ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753599" cy="73151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0" y="6286367"/>
            <a:ext cx="9753600" cy="1029335"/>
          </a:xfrm>
          <a:custGeom>
            <a:avLst/>
            <a:gdLst/>
            <a:ahLst/>
            <a:cxnLst/>
            <a:rect l="l" t="t" r="r" b="b"/>
            <a:pathLst>
              <a:path w="9753600" h="1029334">
                <a:moveTo>
                  <a:pt x="0" y="0"/>
                </a:moveTo>
                <a:lnTo>
                  <a:pt x="9753599" y="0"/>
                </a:lnTo>
                <a:lnTo>
                  <a:pt x="9753599" y="1028832"/>
                </a:lnTo>
                <a:lnTo>
                  <a:pt x="0" y="1028832"/>
                </a:lnTo>
                <a:lnTo>
                  <a:pt x="0" y="0"/>
                </a:lnTo>
                <a:close/>
              </a:path>
            </a:pathLst>
          </a:custGeom>
          <a:solidFill>
            <a:srgbClr val="EDBC2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/>
          <p:nvPr/>
        </p:nvSpPr>
        <p:spPr>
          <a:xfrm>
            <a:off x="301826" y="300988"/>
            <a:ext cx="9178925" cy="494030"/>
          </a:xfrm>
          <a:prstGeom prst="rect">
            <a:avLst/>
          </a:prstGeom>
          <a:ln w="29691">
            <a:solidFill>
              <a:srgbClr val="EDBC2D"/>
            </a:solidFill>
          </a:ln>
        </p:spPr>
        <p:txBody>
          <a:bodyPr wrap="square" lIns="0" tIns="165735" rIns="0" bIns="0" rtlCol="0" vert="horz">
            <a:spAutoFit/>
          </a:bodyPr>
          <a:lstStyle/>
          <a:p>
            <a:pPr marL="173990">
              <a:lnSpc>
                <a:spcPct val="100000"/>
              </a:lnSpc>
              <a:spcBef>
                <a:spcPts val="1305"/>
              </a:spcBef>
            </a:pPr>
            <a:r>
              <a:rPr dirty="0" sz="1200" spc="195" b="1">
                <a:solidFill>
                  <a:srgbClr val="FFFFFF"/>
                </a:solidFill>
                <a:latin typeface="Calibri"/>
                <a:cs typeface="Calibri"/>
              </a:rPr>
              <a:t>2019 </a:t>
            </a:r>
            <a:r>
              <a:rPr dirty="0" sz="1200" spc="20" b="1">
                <a:solidFill>
                  <a:srgbClr val="FFFFFF"/>
                </a:solidFill>
                <a:latin typeface="Calibri"/>
                <a:cs typeface="Calibri"/>
              </a:rPr>
              <a:t>- </a:t>
            </a:r>
            <a:r>
              <a:rPr dirty="0" sz="1200" spc="240" b="1">
                <a:solidFill>
                  <a:srgbClr val="FFFFFF"/>
                </a:solidFill>
                <a:latin typeface="Calibri"/>
                <a:cs typeface="Calibri"/>
              </a:rPr>
              <a:t>ГОД </a:t>
            </a:r>
            <a:r>
              <a:rPr dirty="0" sz="1200" spc="229" b="1">
                <a:solidFill>
                  <a:srgbClr val="FFFFFF"/>
                </a:solidFill>
                <a:latin typeface="Calibri"/>
                <a:cs typeface="Calibri"/>
              </a:rPr>
              <a:t>ТЕАТРА </a:t>
            </a:r>
            <a:r>
              <a:rPr dirty="0" sz="1200" spc="135" b="1">
                <a:solidFill>
                  <a:srgbClr val="FFFFFF"/>
                </a:solidFill>
                <a:latin typeface="Calibri"/>
                <a:cs typeface="Calibri"/>
              </a:rPr>
              <a:t>В</a:t>
            </a:r>
            <a:r>
              <a:rPr dirty="0" sz="1200" spc="310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200" spc="285" b="1">
                <a:solidFill>
                  <a:srgbClr val="FFFFFF"/>
                </a:solidFill>
                <a:latin typeface="Calibri"/>
                <a:cs typeface="Calibri"/>
              </a:rPr>
              <a:t>РОССИИ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285750" y="2504572"/>
            <a:ext cx="5819775" cy="3086100"/>
          </a:xfrm>
          <a:custGeom>
            <a:avLst/>
            <a:gdLst/>
            <a:ahLst/>
            <a:cxnLst/>
            <a:rect l="l" t="t" r="r" b="b"/>
            <a:pathLst>
              <a:path w="5819775" h="3086100">
                <a:moveTo>
                  <a:pt x="0" y="0"/>
                </a:moveTo>
                <a:lnTo>
                  <a:pt x="5819774" y="0"/>
                </a:lnTo>
                <a:lnTo>
                  <a:pt x="5819774" y="3086100"/>
                </a:lnTo>
                <a:lnTo>
                  <a:pt x="0" y="3086100"/>
                </a:lnTo>
                <a:lnTo>
                  <a:pt x="0" y="0"/>
                </a:lnTo>
                <a:close/>
              </a:path>
            </a:pathLst>
          </a:custGeom>
          <a:solidFill>
            <a:srgbClr val="EDBC2D">
              <a:alpha val="89799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465951" y="2684631"/>
            <a:ext cx="2392045" cy="33020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204595" algn="l"/>
                <a:tab pos="2290445" algn="l"/>
              </a:tabLst>
            </a:pPr>
            <a:r>
              <a:rPr dirty="0" sz="2000" spc="-220">
                <a:solidFill>
                  <a:srgbClr val="FFFFFF"/>
                </a:solidFill>
                <a:latin typeface="Century Gothic"/>
                <a:cs typeface="Century Gothic"/>
              </a:rPr>
              <a:t>Э</a:t>
            </a:r>
            <a:r>
              <a:rPr dirty="0" sz="2000" spc="-30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000" spc="370">
                <a:solidFill>
                  <a:srgbClr val="FFFFFF"/>
                </a:solidFill>
                <a:latin typeface="Century Gothic"/>
                <a:cs typeface="Century Gothic"/>
              </a:rPr>
              <a:t>П</a:t>
            </a:r>
            <a:r>
              <a:rPr dirty="0" sz="2000" spc="-90">
                <a:solidFill>
                  <a:srgbClr val="FFFFFF"/>
                </a:solidFill>
                <a:latin typeface="Century Gothic"/>
                <a:cs typeface="Century Gothic"/>
              </a:rPr>
              <a:t>О</a:t>
            </a:r>
            <a:r>
              <a:rPr dirty="0" sz="2000" spc="-30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2000" spc="340">
                <a:solidFill>
                  <a:srgbClr val="FFFFFF"/>
                </a:solidFill>
                <a:latin typeface="Century Gothic"/>
                <a:cs typeface="Century Gothic"/>
              </a:rPr>
              <a:t>Х</a:t>
            </a:r>
            <a:r>
              <a:rPr dirty="0" sz="2000" spc="-30">
                <a:solidFill>
                  <a:srgbClr val="FFFFFF"/>
                </a:solidFill>
                <a:latin typeface="Century Gothic"/>
                <a:cs typeface="Century Gothic"/>
              </a:rPr>
              <a:t>А</a:t>
            </a:r>
            <a:r>
              <a:rPr dirty="0" sz="2000">
                <a:solidFill>
                  <a:srgbClr val="FFFFFF"/>
                </a:solidFill>
                <a:latin typeface="Century Gothic"/>
                <a:cs typeface="Century Gothic"/>
              </a:rPr>
              <a:t>	</a:t>
            </a:r>
            <a:r>
              <a:rPr dirty="0" sz="2000" spc="370">
                <a:solidFill>
                  <a:srgbClr val="FFFFFF"/>
                </a:solidFill>
                <a:latin typeface="Century Gothic"/>
                <a:cs typeface="Century Gothic"/>
              </a:rPr>
              <a:t>П</a:t>
            </a:r>
            <a:r>
              <a:rPr dirty="0" sz="2000" spc="310">
                <a:solidFill>
                  <a:srgbClr val="FFFFFF"/>
                </a:solidFill>
                <a:latin typeface="Century Gothic"/>
                <a:cs typeface="Century Gothic"/>
              </a:rPr>
              <a:t>Е</a:t>
            </a:r>
            <a:r>
              <a:rPr dirty="0" sz="2000" spc="595">
                <a:solidFill>
                  <a:srgbClr val="FFFFFF"/>
                </a:solidFill>
                <a:latin typeface="Century Gothic"/>
                <a:cs typeface="Century Gothic"/>
              </a:rPr>
              <a:t>Т</a:t>
            </a:r>
            <a:r>
              <a:rPr dirty="0" sz="2000" spc="395">
                <a:solidFill>
                  <a:srgbClr val="FFFFFF"/>
                </a:solidFill>
                <a:latin typeface="Century Gothic"/>
                <a:cs typeface="Century Gothic"/>
              </a:rPr>
              <a:t>Р</a:t>
            </a:r>
            <a:r>
              <a:rPr dirty="0" sz="2000" spc="-30">
                <a:solidFill>
                  <a:srgbClr val="FFFFFF"/>
                </a:solidFill>
                <a:latin typeface="Century Gothic"/>
                <a:cs typeface="Century Gothic"/>
              </a:rPr>
              <a:t>А</a:t>
            </a:r>
            <a:r>
              <a:rPr dirty="0" sz="2000">
                <a:solidFill>
                  <a:srgbClr val="FFFFFF"/>
                </a:solidFill>
                <a:latin typeface="Century Gothic"/>
                <a:cs typeface="Century Gothic"/>
              </a:rPr>
              <a:t>	</a:t>
            </a:r>
            <a:r>
              <a:rPr dirty="0" sz="2000" spc="135">
                <a:solidFill>
                  <a:srgbClr val="FFFFFF"/>
                </a:solidFill>
                <a:latin typeface="Century Gothic"/>
                <a:cs typeface="Century Gothic"/>
              </a:rPr>
              <a:t>I</a:t>
            </a:r>
            <a:endParaRPr sz="2000">
              <a:latin typeface="Century Gothic"/>
              <a:cs typeface="Century Gothic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63550" y="3249163"/>
            <a:ext cx="5464175" cy="225425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just" marL="12700" marR="5080">
              <a:lnSpc>
                <a:spcPct val="116100"/>
              </a:lnSpc>
              <a:spcBef>
                <a:spcPts val="100"/>
              </a:spcBef>
            </a:pPr>
            <a:r>
              <a:rPr dirty="0" sz="1400" spc="70">
                <a:solidFill>
                  <a:srgbClr val="FFFFFF"/>
                </a:solidFill>
                <a:latin typeface="Calibri"/>
                <a:cs typeface="Calibri"/>
              </a:rPr>
              <a:t>Театр </a:t>
            </a:r>
            <a:r>
              <a:rPr dirty="0" sz="1400" spc="80">
                <a:solidFill>
                  <a:srgbClr val="FFFFFF"/>
                </a:solidFill>
                <a:latin typeface="Calibri"/>
                <a:cs typeface="Calibri"/>
              </a:rPr>
              <a:t>завоёвывает </a:t>
            </a:r>
            <a:r>
              <a:rPr dirty="0" sz="1400" spc="65">
                <a:solidFill>
                  <a:srgbClr val="FFFFFF"/>
                </a:solidFill>
                <a:latin typeface="Calibri"/>
                <a:cs typeface="Calibri"/>
              </a:rPr>
              <a:t>поклонников </a:t>
            </a:r>
            <a:r>
              <a:rPr dirty="0" sz="1400" spc="55">
                <a:solidFill>
                  <a:srgbClr val="FFFFFF"/>
                </a:solidFill>
                <a:latin typeface="Calibri"/>
                <a:cs typeface="Calibri"/>
              </a:rPr>
              <a:t>среди </a:t>
            </a:r>
            <a:r>
              <a:rPr dirty="0" sz="1400" spc="80">
                <a:solidFill>
                  <a:srgbClr val="FFFFFF"/>
                </a:solidFill>
                <a:latin typeface="Calibri"/>
                <a:cs typeface="Calibri"/>
              </a:rPr>
              <a:t>придворных </a:t>
            </a:r>
            <a:r>
              <a:rPr dirty="0" sz="1400" spc="85">
                <a:solidFill>
                  <a:srgbClr val="FFFFFF"/>
                </a:solidFill>
                <a:latin typeface="Calibri"/>
                <a:cs typeface="Calibri"/>
              </a:rPr>
              <a:t>Петра </a:t>
            </a:r>
            <a:r>
              <a:rPr dirty="0" sz="1400" spc="-15">
                <a:solidFill>
                  <a:srgbClr val="FFFFFF"/>
                </a:solidFill>
                <a:latin typeface="Calibri"/>
                <a:cs typeface="Calibri"/>
              </a:rPr>
              <a:t>I.  </a:t>
            </a:r>
            <a:r>
              <a:rPr dirty="0" sz="1400" spc="30">
                <a:solidFill>
                  <a:srgbClr val="FFFFFF"/>
                </a:solidFill>
                <a:latin typeface="Calibri"/>
                <a:cs typeface="Calibri"/>
              </a:rPr>
              <a:t>Мода </a:t>
            </a:r>
            <a:r>
              <a:rPr dirty="0" sz="1400" spc="55">
                <a:solidFill>
                  <a:srgbClr val="FFFFFF"/>
                </a:solidFill>
                <a:latin typeface="Calibri"/>
                <a:cs typeface="Calibri"/>
              </a:rPr>
              <a:t>содержать </a:t>
            </a:r>
            <a:r>
              <a:rPr dirty="0" sz="1400" spc="65">
                <a:solidFill>
                  <a:srgbClr val="FFFFFF"/>
                </a:solidFill>
                <a:latin typeface="Calibri"/>
                <a:cs typeface="Calibri"/>
              </a:rPr>
              <a:t>домашние </a:t>
            </a:r>
            <a:r>
              <a:rPr dirty="0" sz="1400" spc="75">
                <a:solidFill>
                  <a:srgbClr val="FFFFFF"/>
                </a:solidFill>
                <a:latin typeface="Calibri"/>
                <a:cs typeface="Calibri"/>
              </a:rPr>
              <a:t>театры </a:t>
            </a:r>
            <a:r>
              <a:rPr dirty="0" sz="1400" spc="85">
                <a:solidFill>
                  <a:srgbClr val="FFFFFF"/>
                </a:solidFill>
                <a:latin typeface="Calibri"/>
                <a:cs typeface="Calibri"/>
              </a:rPr>
              <a:t>всё </a:t>
            </a:r>
            <a:r>
              <a:rPr dirty="0" sz="1400" spc="90">
                <a:solidFill>
                  <a:srgbClr val="FFFFFF"/>
                </a:solidFill>
                <a:latin typeface="Calibri"/>
                <a:cs typeface="Calibri"/>
              </a:rPr>
              <a:t>больше  </a:t>
            </a:r>
            <a:r>
              <a:rPr dirty="0" sz="1400" spc="75">
                <a:solidFill>
                  <a:srgbClr val="FFFFFF"/>
                </a:solidFill>
                <a:latin typeface="Calibri"/>
                <a:cs typeface="Calibri"/>
              </a:rPr>
              <a:t>распространяется </a:t>
            </a:r>
            <a:r>
              <a:rPr dirty="0" sz="1400" spc="120">
                <a:solidFill>
                  <a:srgbClr val="FFFFFF"/>
                </a:solidFill>
                <a:latin typeface="Calibri"/>
                <a:cs typeface="Calibri"/>
              </a:rPr>
              <a:t>в </a:t>
            </a:r>
            <a:r>
              <a:rPr dirty="0" sz="1400" spc="80">
                <a:solidFill>
                  <a:srgbClr val="FFFFFF"/>
                </a:solidFill>
                <a:latin typeface="Calibri"/>
                <a:cs typeface="Calibri"/>
              </a:rPr>
              <a:t>высшем </a:t>
            </a:r>
            <a:r>
              <a:rPr dirty="0" sz="1400" spc="55">
                <a:solidFill>
                  <a:srgbClr val="FFFFFF"/>
                </a:solidFill>
                <a:latin typeface="Calibri"/>
                <a:cs typeface="Calibri"/>
              </a:rPr>
              <a:t>свете, </a:t>
            </a:r>
            <a:r>
              <a:rPr dirty="0" sz="1400" spc="80">
                <a:solidFill>
                  <a:srgbClr val="FFFFFF"/>
                </a:solidFill>
                <a:latin typeface="Calibri"/>
                <a:cs typeface="Calibri"/>
              </a:rPr>
              <a:t>и </a:t>
            </a:r>
            <a:r>
              <a:rPr dirty="0" sz="1400" spc="95">
                <a:solidFill>
                  <a:srgbClr val="FFFFFF"/>
                </a:solidFill>
                <a:latin typeface="Calibri"/>
                <a:cs typeface="Calibri"/>
              </a:rPr>
              <a:t>во </a:t>
            </a:r>
            <a:r>
              <a:rPr dirty="0" sz="1400" spc="85">
                <a:solidFill>
                  <a:srgbClr val="FFFFFF"/>
                </a:solidFill>
                <a:latin typeface="Calibri"/>
                <a:cs typeface="Calibri"/>
              </a:rPr>
              <a:t>второй </a:t>
            </a:r>
            <a:r>
              <a:rPr dirty="0" sz="1400" spc="80">
                <a:solidFill>
                  <a:srgbClr val="FFFFFF"/>
                </a:solidFill>
                <a:latin typeface="Calibri"/>
                <a:cs typeface="Calibri"/>
              </a:rPr>
              <a:t>половине </a:t>
            </a:r>
            <a:r>
              <a:rPr dirty="0" sz="1400">
                <a:solidFill>
                  <a:srgbClr val="FFFFFF"/>
                </a:solidFill>
                <a:latin typeface="Calibri"/>
                <a:cs typeface="Calibri"/>
              </a:rPr>
              <a:t>XVIII  </a:t>
            </a:r>
            <a:r>
              <a:rPr dirty="0" sz="1400" spc="60">
                <a:solidFill>
                  <a:srgbClr val="FFFFFF"/>
                </a:solidFill>
                <a:latin typeface="Calibri"/>
                <a:cs typeface="Calibri"/>
              </a:rPr>
              <a:t>века </a:t>
            </a:r>
            <a:r>
              <a:rPr dirty="0" sz="1400" spc="75">
                <a:solidFill>
                  <a:srgbClr val="FFFFFF"/>
                </a:solidFill>
                <a:latin typeface="Calibri"/>
                <a:cs typeface="Calibri"/>
              </a:rPr>
              <a:t>появляется </a:t>
            </a:r>
            <a:r>
              <a:rPr dirty="0" sz="1400" spc="65">
                <a:solidFill>
                  <a:srgbClr val="FFFFFF"/>
                </a:solidFill>
                <a:latin typeface="Calibri"/>
                <a:cs typeface="Calibri"/>
              </a:rPr>
              <a:t>феномен </a:t>
            </a:r>
            <a:r>
              <a:rPr dirty="0" sz="1400" spc="70">
                <a:solidFill>
                  <a:srgbClr val="FFFFFF"/>
                </a:solidFill>
                <a:latin typeface="Calibri"/>
                <a:cs typeface="Calibri"/>
              </a:rPr>
              <a:t>крепостных </a:t>
            </a:r>
            <a:r>
              <a:rPr dirty="0" sz="1400" spc="65">
                <a:solidFill>
                  <a:srgbClr val="FFFFFF"/>
                </a:solidFill>
                <a:latin typeface="Calibri"/>
                <a:cs typeface="Calibri"/>
              </a:rPr>
              <a:t>театров, которые  </a:t>
            </a:r>
            <a:r>
              <a:rPr dirty="0" sz="1400" spc="70">
                <a:solidFill>
                  <a:srgbClr val="FFFFFF"/>
                </a:solidFill>
                <a:latin typeface="Calibri"/>
                <a:cs typeface="Calibri"/>
              </a:rPr>
              <a:t>устраивались </a:t>
            </a:r>
            <a:r>
              <a:rPr dirty="0" sz="1400" spc="120">
                <a:solidFill>
                  <a:srgbClr val="FFFFFF"/>
                </a:solidFill>
                <a:latin typeface="Calibri"/>
                <a:cs typeface="Calibri"/>
              </a:rPr>
              <a:t>в </a:t>
            </a:r>
            <a:r>
              <a:rPr dirty="0" sz="1400" spc="75">
                <a:solidFill>
                  <a:srgbClr val="FFFFFF"/>
                </a:solidFill>
                <a:latin typeface="Calibri"/>
                <a:cs typeface="Calibri"/>
              </a:rPr>
              <a:t>богатых </a:t>
            </a:r>
            <a:r>
              <a:rPr dirty="0" sz="1400" spc="40">
                <a:solidFill>
                  <a:srgbClr val="FFFFFF"/>
                </a:solidFill>
                <a:latin typeface="Calibri"/>
                <a:cs typeface="Calibri"/>
              </a:rPr>
              <a:t>домах </a:t>
            </a:r>
            <a:r>
              <a:rPr dirty="0" sz="1400" spc="65">
                <a:solidFill>
                  <a:srgbClr val="FFFFFF"/>
                </a:solidFill>
                <a:latin typeface="Calibri"/>
                <a:cs typeface="Calibri"/>
              </a:rPr>
              <a:t>или загородных </a:t>
            </a:r>
            <a:r>
              <a:rPr dirty="0" sz="1400" spc="75">
                <a:solidFill>
                  <a:srgbClr val="FFFFFF"/>
                </a:solidFill>
                <a:latin typeface="Calibri"/>
                <a:cs typeface="Calibri"/>
              </a:rPr>
              <a:t>поместьях  знатных </a:t>
            </a:r>
            <a:r>
              <a:rPr dirty="0" sz="1400" spc="45">
                <a:solidFill>
                  <a:srgbClr val="FFFFFF"/>
                </a:solidFill>
                <a:latin typeface="Calibri"/>
                <a:cs typeface="Calibri"/>
              </a:rPr>
              <a:t>вельмож. </a:t>
            </a:r>
            <a:r>
              <a:rPr dirty="0" sz="1400" spc="114">
                <a:solidFill>
                  <a:srgbClr val="FFFFFF"/>
                </a:solidFill>
                <a:latin typeface="Calibri"/>
                <a:cs typeface="Calibri"/>
              </a:rPr>
              <a:t>В </a:t>
            </a:r>
            <a:r>
              <a:rPr dirty="0" sz="1400" spc="60">
                <a:solidFill>
                  <a:srgbClr val="FFFFFF"/>
                </a:solidFill>
                <a:latin typeface="Calibri"/>
                <a:cs typeface="Calibri"/>
              </a:rPr>
              <a:t>конце </a:t>
            </a:r>
            <a:r>
              <a:rPr dirty="0" sz="1400">
                <a:solidFill>
                  <a:srgbClr val="FFFFFF"/>
                </a:solidFill>
                <a:latin typeface="Calibri"/>
                <a:cs typeface="Calibri"/>
              </a:rPr>
              <a:t>XVIII </a:t>
            </a:r>
            <a:r>
              <a:rPr dirty="0" sz="1400" spc="45">
                <a:solidFill>
                  <a:srgbClr val="FFFFFF"/>
                </a:solidFill>
                <a:latin typeface="Calibri"/>
                <a:cs typeface="Calibri"/>
              </a:rPr>
              <a:t>в. </a:t>
            </a:r>
            <a:r>
              <a:rPr dirty="0" sz="1400" spc="120">
                <a:solidFill>
                  <a:srgbClr val="FFFFFF"/>
                </a:solidFill>
                <a:latin typeface="Calibri"/>
                <a:cs typeface="Calibri"/>
              </a:rPr>
              <a:t>в </a:t>
            </a:r>
            <a:r>
              <a:rPr dirty="0" sz="1400" spc="60">
                <a:solidFill>
                  <a:srgbClr val="FFFFFF"/>
                </a:solidFill>
                <a:latin typeface="Calibri"/>
                <a:cs typeface="Calibri"/>
              </a:rPr>
              <a:t>одной </a:t>
            </a:r>
            <a:r>
              <a:rPr dirty="0" sz="1400" spc="65">
                <a:solidFill>
                  <a:srgbClr val="FFFFFF"/>
                </a:solidFill>
                <a:latin typeface="Calibri"/>
                <a:cs typeface="Calibri"/>
              </a:rPr>
              <a:t>только </a:t>
            </a:r>
            <a:r>
              <a:rPr dirty="0" sz="1400" spc="50">
                <a:solidFill>
                  <a:srgbClr val="FFFFFF"/>
                </a:solidFill>
                <a:latin typeface="Calibri"/>
                <a:cs typeface="Calibri"/>
              </a:rPr>
              <a:t>Москве  </a:t>
            </a:r>
            <a:r>
              <a:rPr dirty="0" sz="1400" spc="75">
                <a:solidFill>
                  <a:srgbClr val="FFFFFF"/>
                </a:solidFill>
                <a:latin typeface="Calibri"/>
                <a:cs typeface="Calibri"/>
              </a:rPr>
              <a:t>существовало </a:t>
            </a:r>
            <a:r>
              <a:rPr dirty="0" sz="1400" spc="50">
                <a:solidFill>
                  <a:srgbClr val="FFFFFF"/>
                </a:solidFill>
                <a:latin typeface="Calibri"/>
                <a:cs typeface="Calibri"/>
              </a:rPr>
              <a:t>около </a:t>
            </a:r>
            <a:r>
              <a:rPr dirty="0" sz="1400" spc="85">
                <a:solidFill>
                  <a:srgbClr val="FFFFFF"/>
                </a:solidFill>
                <a:latin typeface="Calibri"/>
                <a:cs typeface="Calibri"/>
              </a:rPr>
              <a:t>15 </a:t>
            </a:r>
            <a:r>
              <a:rPr dirty="0" sz="1400" spc="90">
                <a:solidFill>
                  <a:srgbClr val="FFFFFF"/>
                </a:solidFill>
                <a:latin typeface="Calibri"/>
                <a:cs typeface="Calibri"/>
              </a:rPr>
              <a:t>частных </a:t>
            </a:r>
            <a:r>
              <a:rPr dirty="0" sz="1400" spc="65">
                <a:solidFill>
                  <a:srgbClr val="FFFFFF"/>
                </a:solidFill>
                <a:latin typeface="Calibri"/>
                <a:cs typeface="Calibri"/>
              </a:rPr>
              <a:t>домашних театров, </a:t>
            </a:r>
            <a:r>
              <a:rPr dirty="0" sz="1400" spc="75">
                <a:solidFill>
                  <a:srgbClr val="FFFFFF"/>
                </a:solidFill>
                <a:latin typeface="Calibri"/>
                <a:cs typeface="Calibri"/>
              </a:rPr>
              <a:t>со </a:t>
            </a:r>
            <a:r>
              <a:rPr dirty="0" sz="1400" spc="65">
                <a:solidFill>
                  <a:srgbClr val="FFFFFF"/>
                </a:solidFill>
                <a:latin typeface="Calibri"/>
                <a:cs typeface="Calibri"/>
              </a:rPr>
              <a:t>своими  </a:t>
            </a:r>
            <a:r>
              <a:rPr dirty="0" sz="1400" spc="50">
                <a:solidFill>
                  <a:srgbClr val="FFFFFF"/>
                </a:solidFill>
                <a:latin typeface="Calibri"/>
                <a:cs typeface="Calibri"/>
              </a:rPr>
              <a:t>оркестрами, </a:t>
            </a:r>
            <a:r>
              <a:rPr dirty="0" sz="1400" spc="65">
                <a:solidFill>
                  <a:srgbClr val="FFFFFF"/>
                </a:solidFill>
                <a:latin typeface="Calibri"/>
                <a:cs typeface="Calibri"/>
              </a:rPr>
              <a:t>певчими, </a:t>
            </a:r>
            <a:r>
              <a:rPr dirty="0" sz="1400" spc="60">
                <a:solidFill>
                  <a:srgbClr val="FFFFFF"/>
                </a:solidFill>
                <a:latin typeface="Calibri"/>
                <a:cs typeface="Calibri"/>
              </a:rPr>
              <a:t>танцовщиками, </a:t>
            </a:r>
            <a:r>
              <a:rPr dirty="0" sz="1400" spc="50">
                <a:solidFill>
                  <a:srgbClr val="FFFFFF"/>
                </a:solidFill>
                <a:latin typeface="Calibri"/>
                <a:cs typeface="Calibri"/>
              </a:rPr>
              <a:t>актёрами </a:t>
            </a:r>
            <a:r>
              <a:rPr dirty="0" sz="1400" spc="80">
                <a:solidFill>
                  <a:srgbClr val="FFFFFF"/>
                </a:solidFill>
                <a:latin typeface="Calibri"/>
                <a:cs typeface="Calibri"/>
              </a:rPr>
              <a:t>и </a:t>
            </a:r>
            <a:r>
              <a:rPr dirty="0" sz="1400" spc="55">
                <a:solidFill>
                  <a:srgbClr val="FFFFFF"/>
                </a:solidFill>
                <a:latin typeface="Calibri"/>
                <a:cs typeface="Calibri"/>
              </a:rPr>
              <a:t>актрисами из </a:t>
            </a:r>
            <a:r>
              <a:rPr dirty="0" sz="1400" spc="42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65">
                <a:solidFill>
                  <a:srgbClr val="FFFFFF"/>
                </a:solidFill>
                <a:latin typeface="Calibri"/>
                <a:cs typeface="Calibri"/>
              </a:rPr>
              <a:t>крепостных.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478651" y="3199397"/>
            <a:ext cx="3419475" cy="0"/>
          </a:xfrm>
          <a:custGeom>
            <a:avLst/>
            <a:gdLst/>
            <a:ahLst/>
            <a:cxnLst/>
            <a:rect l="l" t="t" r="r" b="b"/>
            <a:pathLst>
              <a:path w="3419475" h="0">
                <a:moveTo>
                  <a:pt x="0" y="0"/>
                </a:moveTo>
                <a:lnTo>
                  <a:pt x="3419474" y="0"/>
                </a:lnTo>
              </a:path>
            </a:pathLst>
          </a:custGeom>
          <a:ln w="38099">
            <a:solidFill>
              <a:srgbClr val="FFFF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241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90"/>
              </a:spcBef>
            </a:pPr>
            <a:r>
              <a:rPr dirty="0" spc="285"/>
              <a:t>РУССКИЙ </a:t>
            </a:r>
            <a:r>
              <a:rPr dirty="0" spc="220"/>
              <a:t>ТЕАТР. </a:t>
            </a:r>
            <a:r>
              <a:rPr dirty="0" spc="280"/>
              <a:t>ИСТОРИЯ </a:t>
            </a:r>
            <a:r>
              <a:rPr dirty="0" spc="275"/>
              <a:t>СТАНОВЛЕНИЯ </a:t>
            </a:r>
            <a:r>
              <a:rPr dirty="0" spc="210"/>
              <a:t>И</a:t>
            </a:r>
            <a:r>
              <a:rPr dirty="0" spc="220"/>
              <a:t> </a:t>
            </a:r>
            <a:r>
              <a:rPr dirty="0" spc="285"/>
              <a:t>РАЗВИТИЯ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6280017"/>
            <a:ext cx="9753600" cy="1035685"/>
          </a:xfrm>
          <a:custGeom>
            <a:avLst/>
            <a:gdLst/>
            <a:ahLst/>
            <a:cxnLst/>
            <a:rect l="l" t="t" r="r" b="b"/>
            <a:pathLst>
              <a:path w="9753600" h="1035684">
                <a:moveTo>
                  <a:pt x="0" y="0"/>
                </a:moveTo>
                <a:lnTo>
                  <a:pt x="9753599" y="0"/>
                </a:lnTo>
                <a:lnTo>
                  <a:pt x="9753599" y="1035182"/>
                </a:lnTo>
                <a:lnTo>
                  <a:pt x="0" y="1035182"/>
                </a:lnTo>
                <a:lnTo>
                  <a:pt x="0" y="0"/>
                </a:lnTo>
                <a:close/>
              </a:path>
            </a:pathLst>
          </a:custGeom>
          <a:solidFill>
            <a:srgbClr val="EDBC2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301826" y="300988"/>
            <a:ext cx="9178925" cy="494030"/>
          </a:xfrm>
          <a:prstGeom prst="rect">
            <a:avLst/>
          </a:prstGeom>
          <a:ln w="29691">
            <a:solidFill>
              <a:srgbClr val="EDBC2D"/>
            </a:solidFill>
          </a:ln>
        </p:spPr>
        <p:txBody>
          <a:bodyPr wrap="square" lIns="0" tIns="165735" rIns="0" bIns="0" rtlCol="0" vert="horz">
            <a:spAutoFit/>
          </a:bodyPr>
          <a:lstStyle/>
          <a:p>
            <a:pPr marL="173990">
              <a:lnSpc>
                <a:spcPct val="100000"/>
              </a:lnSpc>
              <a:spcBef>
                <a:spcPts val="1305"/>
              </a:spcBef>
            </a:pPr>
            <a:r>
              <a:rPr dirty="0" sz="1200" spc="195" b="1">
                <a:solidFill>
                  <a:srgbClr val="212121"/>
                </a:solidFill>
                <a:latin typeface="Calibri"/>
                <a:cs typeface="Calibri"/>
              </a:rPr>
              <a:t>2019 </a:t>
            </a:r>
            <a:r>
              <a:rPr dirty="0" sz="1200" spc="20" b="1">
                <a:solidFill>
                  <a:srgbClr val="212121"/>
                </a:solidFill>
                <a:latin typeface="Calibri"/>
                <a:cs typeface="Calibri"/>
              </a:rPr>
              <a:t>- </a:t>
            </a:r>
            <a:r>
              <a:rPr dirty="0" sz="1200" spc="240" b="1">
                <a:solidFill>
                  <a:srgbClr val="212121"/>
                </a:solidFill>
                <a:latin typeface="Calibri"/>
                <a:cs typeface="Calibri"/>
              </a:rPr>
              <a:t>ГОД </a:t>
            </a:r>
            <a:r>
              <a:rPr dirty="0" sz="1200" spc="229" b="1">
                <a:solidFill>
                  <a:srgbClr val="212121"/>
                </a:solidFill>
                <a:latin typeface="Calibri"/>
                <a:cs typeface="Calibri"/>
              </a:rPr>
              <a:t>ТЕАТРА </a:t>
            </a:r>
            <a:r>
              <a:rPr dirty="0" sz="1200" spc="135" b="1">
                <a:solidFill>
                  <a:srgbClr val="212121"/>
                </a:solidFill>
                <a:latin typeface="Calibri"/>
                <a:cs typeface="Calibri"/>
              </a:rPr>
              <a:t>В</a:t>
            </a:r>
            <a:r>
              <a:rPr dirty="0" sz="1200" spc="310" b="1">
                <a:solidFill>
                  <a:srgbClr val="212121"/>
                </a:solidFill>
                <a:latin typeface="Calibri"/>
                <a:cs typeface="Calibri"/>
              </a:rPr>
              <a:t> </a:t>
            </a:r>
            <a:r>
              <a:rPr dirty="0" sz="1200" spc="285" b="1">
                <a:solidFill>
                  <a:srgbClr val="212121"/>
                </a:solidFill>
                <a:latin typeface="Calibri"/>
                <a:cs typeface="Calibri"/>
              </a:rPr>
              <a:t>РОССИИ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5529238" y="1830957"/>
            <a:ext cx="3725545" cy="587375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algn="r" marR="5080">
              <a:lnSpc>
                <a:spcPts val="2215"/>
              </a:lnSpc>
              <a:spcBef>
                <a:spcPts val="100"/>
              </a:spcBef>
              <a:tabLst>
                <a:tab pos="2489200" algn="l"/>
              </a:tabLst>
            </a:pPr>
            <a:r>
              <a:rPr dirty="0" sz="2000" spc="290">
                <a:solidFill>
                  <a:srgbClr val="EDBC2D"/>
                </a:solidFill>
                <a:latin typeface="Century Gothic"/>
                <a:cs typeface="Century Gothic"/>
              </a:rPr>
              <a:t>ВЫДА</a:t>
            </a:r>
            <a:r>
              <a:rPr dirty="0" sz="2000" spc="-300">
                <a:solidFill>
                  <a:srgbClr val="EDBC2D"/>
                </a:solidFill>
                <a:latin typeface="Century Gothic"/>
                <a:cs typeface="Century Gothic"/>
              </a:rPr>
              <a:t> </a:t>
            </a:r>
            <a:r>
              <a:rPr dirty="0" sz="2000" spc="-50">
                <a:solidFill>
                  <a:srgbClr val="EDBC2D"/>
                </a:solidFill>
                <a:latin typeface="Century Gothic"/>
                <a:cs typeface="Century Gothic"/>
              </a:rPr>
              <a:t>Ю</a:t>
            </a:r>
            <a:r>
              <a:rPr dirty="0" sz="2000" spc="-295">
                <a:solidFill>
                  <a:srgbClr val="EDBC2D"/>
                </a:solidFill>
                <a:latin typeface="Century Gothic"/>
                <a:cs typeface="Century Gothic"/>
              </a:rPr>
              <a:t> </a:t>
            </a:r>
            <a:r>
              <a:rPr dirty="0" sz="2000" spc="295">
                <a:solidFill>
                  <a:srgbClr val="EDBC2D"/>
                </a:solidFill>
                <a:latin typeface="Century Gothic"/>
                <a:cs typeface="Century Gothic"/>
              </a:rPr>
              <a:t>ЩИЕС</a:t>
            </a:r>
            <a:r>
              <a:rPr dirty="0" sz="2000" spc="-300">
                <a:solidFill>
                  <a:srgbClr val="EDBC2D"/>
                </a:solidFill>
                <a:latin typeface="Century Gothic"/>
                <a:cs typeface="Century Gothic"/>
              </a:rPr>
              <a:t> </a:t>
            </a:r>
            <a:r>
              <a:rPr dirty="0" sz="2000" spc="180">
                <a:solidFill>
                  <a:srgbClr val="EDBC2D"/>
                </a:solidFill>
                <a:latin typeface="Century Gothic"/>
                <a:cs typeface="Century Gothic"/>
              </a:rPr>
              <a:t>Я	</a:t>
            </a:r>
            <a:r>
              <a:rPr dirty="0" sz="2000" spc="-30">
                <a:solidFill>
                  <a:srgbClr val="EDBC2D"/>
                </a:solidFill>
                <a:latin typeface="Century Gothic"/>
                <a:cs typeface="Century Gothic"/>
              </a:rPr>
              <a:t>А</a:t>
            </a:r>
            <a:r>
              <a:rPr dirty="0" sz="2000" spc="-380">
                <a:solidFill>
                  <a:srgbClr val="EDBC2D"/>
                </a:solidFill>
                <a:latin typeface="Century Gothic"/>
                <a:cs typeface="Century Gothic"/>
              </a:rPr>
              <a:t> </a:t>
            </a:r>
            <a:r>
              <a:rPr dirty="0" sz="2000" spc="370">
                <a:solidFill>
                  <a:srgbClr val="EDBC2D"/>
                </a:solidFill>
                <a:latin typeface="Century Gothic"/>
                <a:cs typeface="Century Gothic"/>
              </a:rPr>
              <a:t>КТЕРЫ</a:t>
            </a:r>
            <a:endParaRPr sz="2000">
              <a:latin typeface="Century Gothic"/>
              <a:cs typeface="Century Gothic"/>
            </a:endParaRPr>
          </a:p>
          <a:p>
            <a:pPr algn="r" marR="5080">
              <a:lnSpc>
                <a:spcPts val="2215"/>
              </a:lnSpc>
              <a:tabLst>
                <a:tab pos="462280" algn="l"/>
              </a:tabLst>
            </a:pPr>
            <a:r>
              <a:rPr dirty="0" sz="2000" spc="305">
                <a:solidFill>
                  <a:srgbClr val="EDBC2D"/>
                </a:solidFill>
                <a:latin typeface="Century Gothic"/>
                <a:cs typeface="Century Gothic"/>
              </a:rPr>
              <a:t>1</a:t>
            </a:r>
            <a:r>
              <a:rPr dirty="0" sz="2000" spc="50">
                <a:solidFill>
                  <a:srgbClr val="EDBC2D"/>
                </a:solidFill>
                <a:latin typeface="Century Gothic"/>
                <a:cs typeface="Century Gothic"/>
              </a:rPr>
              <a:t>8</a:t>
            </a:r>
            <a:r>
              <a:rPr dirty="0" sz="2000">
                <a:solidFill>
                  <a:srgbClr val="EDBC2D"/>
                </a:solidFill>
                <a:latin typeface="Century Gothic"/>
                <a:cs typeface="Century Gothic"/>
              </a:rPr>
              <a:t>	</a:t>
            </a:r>
            <a:r>
              <a:rPr dirty="0" sz="2000" spc="440">
                <a:solidFill>
                  <a:srgbClr val="EDBC2D"/>
                </a:solidFill>
                <a:latin typeface="Century Gothic"/>
                <a:cs typeface="Century Gothic"/>
              </a:rPr>
              <a:t>В</a:t>
            </a:r>
            <a:r>
              <a:rPr dirty="0" sz="2000" spc="310">
                <a:solidFill>
                  <a:srgbClr val="EDBC2D"/>
                </a:solidFill>
                <a:latin typeface="Century Gothic"/>
                <a:cs typeface="Century Gothic"/>
              </a:rPr>
              <a:t>Е</a:t>
            </a:r>
            <a:r>
              <a:rPr dirty="0" sz="2000" spc="405">
                <a:solidFill>
                  <a:srgbClr val="EDBC2D"/>
                </a:solidFill>
                <a:latin typeface="Century Gothic"/>
                <a:cs typeface="Century Gothic"/>
              </a:rPr>
              <a:t>К</a:t>
            </a:r>
            <a:r>
              <a:rPr dirty="0" sz="2000" spc="-30">
                <a:solidFill>
                  <a:srgbClr val="EDBC2D"/>
                </a:solidFill>
                <a:latin typeface="Century Gothic"/>
                <a:cs typeface="Century Gothic"/>
              </a:rPr>
              <a:t>А</a:t>
            </a:r>
            <a:endParaRPr sz="2000">
              <a:latin typeface="Century Gothic"/>
              <a:cs typeface="Century Gothic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5725319" y="1273556"/>
            <a:ext cx="3419475" cy="0"/>
          </a:xfrm>
          <a:custGeom>
            <a:avLst/>
            <a:gdLst/>
            <a:ahLst/>
            <a:cxnLst/>
            <a:rect l="l" t="t" r="r" b="b"/>
            <a:pathLst>
              <a:path w="3419475" h="0">
                <a:moveTo>
                  <a:pt x="0" y="0"/>
                </a:moveTo>
                <a:lnTo>
                  <a:pt x="3419474" y="0"/>
                </a:lnTo>
              </a:path>
            </a:pathLst>
          </a:custGeom>
          <a:ln w="38099">
            <a:solidFill>
              <a:srgbClr val="EDBC2D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 txBox="1"/>
          <p:nvPr/>
        </p:nvSpPr>
        <p:spPr>
          <a:xfrm>
            <a:off x="4141809" y="2444783"/>
            <a:ext cx="5111750" cy="20066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just" marL="12700" marR="5080">
              <a:lnSpc>
                <a:spcPct val="116100"/>
              </a:lnSpc>
              <a:spcBef>
                <a:spcPts val="100"/>
              </a:spcBef>
            </a:pPr>
            <a:r>
              <a:rPr dirty="0" sz="1400" spc="70">
                <a:latin typeface="Calibri"/>
                <a:cs typeface="Calibri"/>
              </a:rPr>
              <a:t>Из </a:t>
            </a:r>
            <a:r>
              <a:rPr dirty="0" sz="1400" spc="75">
                <a:latin typeface="Calibri"/>
                <a:cs typeface="Calibri"/>
              </a:rPr>
              <a:t>этой </a:t>
            </a:r>
            <a:r>
              <a:rPr dirty="0" sz="1400" spc="55">
                <a:latin typeface="Calibri"/>
                <a:cs typeface="Calibri"/>
              </a:rPr>
              <a:t>среды </a:t>
            </a:r>
            <a:r>
              <a:rPr dirty="0" sz="1400" spc="95">
                <a:latin typeface="Calibri"/>
                <a:cs typeface="Calibri"/>
              </a:rPr>
              <a:t>вышли </a:t>
            </a:r>
            <a:r>
              <a:rPr dirty="0" sz="1400" spc="70">
                <a:latin typeface="Calibri"/>
                <a:cs typeface="Calibri"/>
              </a:rPr>
              <a:t>многие </a:t>
            </a:r>
            <a:r>
              <a:rPr dirty="0" sz="1400" spc="75">
                <a:latin typeface="Calibri"/>
                <a:cs typeface="Calibri"/>
              </a:rPr>
              <a:t>выдающиеся </a:t>
            </a:r>
            <a:r>
              <a:rPr dirty="0" sz="1400" spc="50">
                <a:latin typeface="Calibri"/>
                <a:cs typeface="Calibri"/>
              </a:rPr>
              <a:t>русские </a:t>
            </a:r>
            <a:r>
              <a:rPr dirty="0" sz="1400" spc="45">
                <a:latin typeface="Calibri"/>
                <a:cs typeface="Calibri"/>
              </a:rPr>
              <a:t>актёры,  </a:t>
            </a:r>
            <a:r>
              <a:rPr dirty="0" sz="1400" spc="55">
                <a:latin typeface="Calibri"/>
                <a:cs typeface="Calibri"/>
              </a:rPr>
              <a:t>такие </a:t>
            </a:r>
            <a:r>
              <a:rPr dirty="0" sz="1400" spc="15">
                <a:latin typeface="Calibri"/>
                <a:cs typeface="Calibri"/>
              </a:rPr>
              <a:t>как </a:t>
            </a:r>
            <a:r>
              <a:rPr dirty="0" sz="1400" spc="165" b="1">
                <a:latin typeface="Calibri"/>
                <a:cs typeface="Calibri"/>
              </a:rPr>
              <a:t>Михаил </a:t>
            </a:r>
            <a:r>
              <a:rPr dirty="0" sz="1400" spc="160" b="1">
                <a:latin typeface="Calibri"/>
                <a:cs typeface="Calibri"/>
              </a:rPr>
              <a:t>Щепкин, </a:t>
            </a:r>
            <a:r>
              <a:rPr dirty="0" sz="1400" spc="45">
                <a:latin typeface="Calibri"/>
                <a:cs typeface="Calibri"/>
              </a:rPr>
              <a:t>имя </a:t>
            </a:r>
            <a:r>
              <a:rPr dirty="0" sz="1400" spc="70">
                <a:latin typeface="Calibri"/>
                <a:cs typeface="Calibri"/>
              </a:rPr>
              <a:t>которого </a:t>
            </a:r>
            <a:r>
              <a:rPr dirty="0" sz="1400" spc="80">
                <a:latin typeface="Calibri"/>
                <a:cs typeface="Calibri"/>
              </a:rPr>
              <a:t>носит </a:t>
            </a:r>
            <a:r>
              <a:rPr dirty="0" sz="1400" spc="50">
                <a:latin typeface="Calibri"/>
                <a:cs typeface="Calibri"/>
              </a:rPr>
              <a:t>Малый  </a:t>
            </a:r>
            <a:r>
              <a:rPr dirty="0" sz="1400" spc="70">
                <a:latin typeface="Calibri"/>
                <a:cs typeface="Calibri"/>
              </a:rPr>
              <a:t>Театр </a:t>
            </a:r>
            <a:r>
              <a:rPr dirty="0" sz="1400" spc="120">
                <a:latin typeface="Calibri"/>
                <a:cs typeface="Calibri"/>
              </a:rPr>
              <a:t>в </a:t>
            </a:r>
            <a:r>
              <a:rPr dirty="0" sz="1400" spc="35">
                <a:latin typeface="Calibri"/>
                <a:cs typeface="Calibri"/>
              </a:rPr>
              <a:t>Москве, </a:t>
            </a:r>
            <a:r>
              <a:rPr dirty="0" sz="1400" spc="65">
                <a:latin typeface="Calibri"/>
                <a:cs typeface="Calibri"/>
              </a:rPr>
              <a:t>или </a:t>
            </a:r>
            <a:r>
              <a:rPr dirty="0" sz="1400" spc="60">
                <a:latin typeface="Calibri"/>
                <a:cs typeface="Calibri"/>
              </a:rPr>
              <a:t>актриса </a:t>
            </a:r>
            <a:r>
              <a:rPr dirty="0" sz="1400" spc="85">
                <a:latin typeface="Calibri"/>
                <a:cs typeface="Calibri"/>
              </a:rPr>
              <a:t>графов Шереметьевых  </a:t>
            </a:r>
            <a:r>
              <a:rPr dirty="0" sz="1400" spc="145" b="1">
                <a:latin typeface="Calibri"/>
                <a:cs typeface="Calibri"/>
              </a:rPr>
              <a:t>Прасковья </a:t>
            </a:r>
            <a:r>
              <a:rPr dirty="0" sz="1400" spc="135" b="1">
                <a:latin typeface="Calibri"/>
                <a:cs typeface="Calibri"/>
              </a:rPr>
              <a:t>Ковалёва-Жемчугова</a:t>
            </a:r>
            <a:r>
              <a:rPr dirty="0" sz="1400" spc="135">
                <a:latin typeface="Calibri"/>
                <a:cs typeface="Calibri"/>
              </a:rPr>
              <a:t>, </a:t>
            </a:r>
            <a:r>
              <a:rPr dirty="0" sz="1400" spc="90">
                <a:latin typeface="Calibri"/>
                <a:cs typeface="Calibri"/>
              </a:rPr>
              <a:t>ставшая </a:t>
            </a:r>
            <a:r>
              <a:rPr dirty="0" sz="1400" spc="70">
                <a:latin typeface="Calibri"/>
                <a:cs typeface="Calibri"/>
              </a:rPr>
              <a:t>впоследствии  </a:t>
            </a:r>
            <a:r>
              <a:rPr dirty="0" sz="1400" spc="55">
                <a:latin typeface="Calibri"/>
                <a:cs typeface="Calibri"/>
              </a:rPr>
              <a:t>женой </a:t>
            </a:r>
            <a:r>
              <a:rPr dirty="0" sz="1400" spc="75">
                <a:latin typeface="Calibri"/>
                <a:cs typeface="Calibri"/>
              </a:rPr>
              <a:t>графа </a:t>
            </a:r>
            <a:r>
              <a:rPr dirty="0" sz="1400" spc="65">
                <a:latin typeface="Calibri"/>
                <a:cs typeface="Calibri"/>
              </a:rPr>
              <a:t>Николая </a:t>
            </a:r>
            <a:r>
              <a:rPr dirty="0" sz="1400" spc="95">
                <a:latin typeface="Calibri"/>
                <a:cs typeface="Calibri"/>
              </a:rPr>
              <a:t>Петровича</a:t>
            </a:r>
            <a:r>
              <a:rPr dirty="0" sz="1400" spc="-25">
                <a:latin typeface="Calibri"/>
                <a:cs typeface="Calibri"/>
              </a:rPr>
              <a:t> </a:t>
            </a:r>
            <a:r>
              <a:rPr dirty="0" sz="1400" spc="70">
                <a:latin typeface="Calibri"/>
                <a:cs typeface="Calibri"/>
              </a:rPr>
              <a:t>Шереметева.</a:t>
            </a:r>
            <a:endParaRPr sz="14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sz="1650">
              <a:latin typeface="Times New Roman"/>
              <a:cs typeface="Times New Roman"/>
            </a:endParaRPr>
          </a:p>
          <a:p>
            <a:pPr algn="just" marL="12700" marR="5715">
              <a:lnSpc>
                <a:spcPct val="116100"/>
              </a:lnSpc>
            </a:pPr>
            <a:r>
              <a:rPr dirty="0" sz="1400" spc="75">
                <a:latin typeface="Calibri"/>
                <a:cs typeface="Calibri"/>
              </a:rPr>
              <a:t>Крепостные </a:t>
            </a:r>
            <a:r>
              <a:rPr dirty="0" sz="1400" spc="45">
                <a:latin typeface="Calibri"/>
                <a:cs typeface="Calibri"/>
              </a:rPr>
              <a:t>актёры, </a:t>
            </a:r>
            <a:r>
              <a:rPr dirty="0" sz="1400" spc="70">
                <a:latin typeface="Calibri"/>
                <a:cs typeface="Calibri"/>
              </a:rPr>
              <a:t>европейски </a:t>
            </a:r>
            <a:r>
              <a:rPr dirty="0" sz="1400" spc="65">
                <a:latin typeface="Calibri"/>
                <a:cs typeface="Calibri"/>
              </a:rPr>
              <a:t>образованные, </a:t>
            </a:r>
            <a:r>
              <a:rPr dirty="0" sz="1400" spc="40">
                <a:latin typeface="Calibri"/>
                <a:cs typeface="Calibri"/>
              </a:rPr>
              <a:t>но, </a:t>
            </a:r>
            <a:r>
              <a:rPr dirty="0" sz="1400" spc="120">
                <a:latin typeface="Calibri"/>
                <a:cs typeface="Calibri"/>
              </a:rPr>
              <a:t>в </a:t>
            </a:r>
            <a:r>
              <a:rPr dirty="0" sz="1400" spc="75">
                <a:latin typeface="Calibri"/>
                <a:cs typeface="Calibri"/>
              </a:rPr>
              <a:t>то </a:t>
            </a:r>
            <a:r>
              <a:rPr dirty="0" sz="1400" spc="15">
                <a:latin typeface="Calibri"/>
                <a:cs typeface="Calibri"/>
              </a:rPr>
              <a:t>же  </a:t>
            </a:r>
            <a:r>
              <a:rPr dirty="0" sz="1400" spc="45">
                <a:latin typeface="Calibri"/>
                <a:cs typeface="Calibri"/>
              </a:rPr>
              <a:t>время, </a:t>
            </a:r>
            <a:r>
              <a:rPr dirty="0" sz="1400" spc="85">
                <a:latin typeface="Calibri"/>
                <a:cs typeface="Calibri"/>
              </a:rPr>
              <a:t>оторванные </a:t>
            </a:r>
            <a:r>
              <a:rPr dirty="0" sz="1400" spc="75">
                <a:latin typeface="Calibri"/>
                <a:cs typeface="Calibri"/>
              </a:rPr>
              <a:t>от </a:t>
            </a:r>
            <a:r>
              <a:rPr dirty="0" sz="1400" spc="65">
                <a:latin typeface="Calibri"/>
                <a:cs typeface="Calibri"/>
              </a:rPr>
              <a:t>крестьянской </a:t>
            </a:r>
            <a:r>
              <a:rPr dirty="0" sz="1400" spc="35">
                <a:latin typeface="Calibri"/>
                <a:cs typeface="Calibri"/>
              </a:rPr>
              <a:t>среды, </a:t>
            </a:r>
            <a:r>
              <a:rPr dirty="0" sz="1400" spc="60">
                <a:latin typeface="Calibri"/>
                <a:cs typeface="Calibri"/>
              </a:rPr>
              <a:t>талантливые,</a:t>
            </a:r>
            <a:r>
              <a:rPr dirty="0" sz="1400" spc="150">
                <a:latin typeface="Calibri"/>
                <a:cs typeface="Calibri"/>
              </a:rPr>
              <a:t> </a:t>
            </a:r>
            <a:r>
              <a:rPr dirty="0" sz="1400" spc="90">
                <a:latin typeface="Calibri"/>
                <a:cs typeface="Calibri"/>
              </a:rPr>
              <a:t>но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141809" y="4425983"/>
            <a:ext cx="3963670" cy="5207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16100"/>
              </a:lnSpc>
              <a:spcBef>
                <a:spcPts val="100"/>
              </a:spcBef>
              <a:tabLst>
                <a:tab pos="535940" algn="l"/>
                <a:tab pos="1315720" algn="l"/>
                <a:tab pos="1818639" algn="l"/>
                <a:tab pos="2133600" algn="l"/>
                <a:tab pos="2463800" algn="l"/>
                <a:tab pos="2601595" algn="l"/>
                <a:tab pos="3384550" algn="l"/>
              </a:tabLst>
            </a:pPr>
            <a:r>
              <a:rPr dirty="0" sz="1400" spc="85">
                <a:latin typeface="Calibri"/>
                <a:cs typeface="Calibri"/>
              </a:rPr>
              <a:t>не	</a:t>
            </a:r>
            <a:r>
              <a:rPr dirty="0" sz="1400" spc="55">
                <a:latin typeface="Calibri"/>
                <a:cs typeface="Calibri"/>
              </a:rPr>
              <a:t>свободные,	</a:t>
            </a:r>
            <a:r>
              <a:rPr dirty="0" sz="1400" spc="85">
                <a:latin typeface="Calibri"/>
                <a:cs typeface="Calibri"/>
              </a:rPr>
              <a:t>часто		</a:t>
            </a:r>
            <a:r>
              <a:rPr dirty="0" sz="1400" spc="80">
                <a:latin typeface="Calibri"/>
                <a:cs typeface="Calibri"/>
              </a:rPr>
              <a:t>становились  </a:t>
            </a:r>
            <a:r>
              <a:rPr dirty="0" sz="1400" spc="65">
                <a:latin typeface="Calibri"/>
                <a:cs typeface="Calibri"/>
              </a:rPr>
              <a:t>с</a:t>
            </a:r>
            <a:r>
              <a:rPr dirty="0" sz="1400" spc="75">
                <a:latin typeface="Calibri"/>
                <a:cs typeface="Calibri"/>
              </a:rPr>
              <a:t>о</a:t>
            </a:r>
            <a:r>
              <a:rPr dirty="0" sz="1400" spc="50">
                <a:latin typeface="Calibri"/>
                <a:cs typeface="Calibri"/>
              </a:rPr>
              <a:t>б</a:t>
            </a:r>
            <a:r>
              <a:rPr dirty="0" sz="1400" spc="65">
                <a:latin typeface="Calibri"/>
                <a:cs typeface="Calibri"/>
              </a:rPr>
              <a:t>с</a:t>
            </a:r>
            <a:r>
              <a:rPr dirty="0" sz="1400" spc="75">
                <a:latin typeface="Calibri"/>
                <a:cs typeface="Calibri"/>
              </a:rPr>
              <a:t>т</a:t>
            </a:r>
            <a:r>
              <a:rPr dirty="0" sz="1400" spc="114">
                <a:latin typeface="Calibri"/>
                <a:cs typeface="Calibri"/>
              </a:rPr>
              <a:t>в</a:t>
            </a:r>
            <a:r>
              <a:rPr dirty="0" sz="1400" spc="65">
                <a:latin typeface="Calibri"/>
                <a:cs typeface="Calibri"/>
              </a:rPr>
              <a:t>е</a:t>
            </a:r>
            <a:r>
              <a:rPr dirty="0" sz="1400" spc="100">
                <a:latin typeface="Calibri"/>
                <a:cs typeface="Calibri"/>
              </a:rPr>
              <a:t>нн</a:t>
            </a:r>
            <a:r>
              <a:rPr dirty="0" sz="1400" spc="75">
                <a:latin typeface="Calibri"/>
                <a:cs typeface="Calibri"/>
              </a:rPr>
              <a:t>о</a:t>
            </a:r>
            <a:r>
              <a:rPr dirty="0" sz="1400" spc="80">
                <a:latin typeface="Calibri"/>
                <a:cs typeface="Calibri"/>
              </a:rPr>
              <a:t>й</a:t>
            </a:r>
            <a:r>
              <a:rPr dirty="0" sz="1400">
                <a:latin typeface="Calibri"/>
                <a:cs typeface="Calibri"/>
              </a:rPr>
              <a:t>	</a:t>
            </a:r>
            <a:r>
              <a:rPr dirty="0" sz="1400" spc="65">
                <a:latin typeface="Calibri"/>
                <a:cs typeface="Calibri"/>
              </a:rPr>
              <a:t>с</a:t>
            </a:r>
            <a:r>
              <a:rPr dirty="0" sz="1400">
                <a:latin typeface="Calibri"/>
                <a:cs typeface="Calibri"/>
              </a:rPr>
              <a:t>у</a:t>
            </a:r>
            <a:r>
              <a:rPr dirty="0" sz="1400" spc="-25">
                <a:latin typeface="Calibri"/>
                <a:cs typeface="Calibri"/>
              </a:rPr>
              <a:t>д</a:t>
            </a:r>
            <a:r>
              <a:rPr dirty="0" sz="1400" spc="130">
                <a:latin typeface="Calibri"/>
                <a:cs typeface="Calibri"/>
              </a:rPr>
              <a:t>ь</a:t>
            </a:r>
            <a:r>
              <a:rPr dirty="0" sz="1400" spc="50">
                <a:latin typeface="Calibri"/>
                <a:cs typeface="Calibri"/>
              </a:rPr>
              <a:t>б</a:t>
            </a:r>
            <a:r>
              <a:rPr dirty="0" sz="1400" spc="80">
                <a:latin typeface="Calibri"/>
                <a:cs typeface="Calibri"/>
              </a:rPr>
              <a:t>ы</a:t>
            </a:r>
            <a:r>
              <a:rPr dirty="0" sz="1400">
                <a:latin typeface="Calibri"/>
                <a:cs typeface="Calibri"/>
              </a:rPr>
              <a:t>	</a:t>
            </a:r>
            <a:r>
              <a:rPr dirty="0" sz="1400" spc="80">
                <a:latin typeface="Calibri"/>
                <a:cs typeface="Calibri"/>
              </a:rPr>
              <a:t>и</a:t>
            </a:r>
            <a:r>
              <a:rPr dirty="0" sz="1400">
                <a:latin typeface="Calibri"/>
                <a:cs typeface="Calibri"/>
              </a:rPr>
              <a:t>	</a:t>
            </a:r>
            <a:r>
              <a:rPr dirty="0" sz="1400" spc="105">
                <a:latin typeface="Calibri"/>
                <a:cs typeface="Calibri"/>
              </a:rPr>
              <a:t>п</a:t>
            </a:r>
            <a:r>
              <a:rPr dirty="0" sz="1400" spc="90">
                <a:latin typeface="Calibri"/>
                <a:cs typeface="Calibri"/>
              </a:rPr>
              <a:t>р</a:t>
            </a:r>
            <a:r>
              <a:rPr dirty="0" sz="1400" spc="75">
                <a:latin typeface="Calibri"/>
                <a:cs typeface="Calibri"/>
              </a:rPr>
              <a:t>и</a:t>
            </a:r>
            <a:r>
              <a:rPr dirty="0" sz="1400" spc="85">
                <a:latin typeface="Calibri"/>
                <a:cs typeface="Calibri"/>
              </a:rPr>
              <a:t>х</a:t>
            </a:r>
            <a:r>
              <a:rPr dirty="0" sz="1400" spc="75">
                <a:latin typeface="Calibri"/>
                <a:cs typeface="Calibri"/>
              </a:rPr>
              <a:t>о</a:t>
            </a:r>
            <a:r>
              <a:rPr dirty="0" sz="1400" spc="75">
                <a:latin typeface="Calibri"/>
                <a:cs typeface="Calibri"/>
              </a:rPr>
              <a:t>т</a:t>
            </a:r>
            <a:r>
              <a:rPr dirty="0" sz="1400" spc="80">
                <a:latin typeface="Calibri"/>
                <a:cs typeface="Calibri"/>
              </a:rPr>
              <a:t>и</a:t>
            </a:r>
            <a:r>
              <a:rPr dirty="0" sz="1400">
                <a:latin typeface="Calibri"/>
                <a:cs typeface="Calibri"/>
              </a:rPr>
              <a:t>	</a:t>
            </a:r>
            <a:r>
              <a:rPr dirty="0" sz="1400" spc="65">
                <a:latin typeface="Calibri"/>
                <a:cs typeface="Calibri"/>
              </a:rPr>
              <a:t>с</a:t>
            </a:r>
            <a:r>
              <a:rPr dirty="0" sz="1400" spc="114">
                <a:latin typeface="Calibri"/>
                <a:cs typeface="Calibri"/>
              </a:rPr>
              <a:t>в</a:t>
            </a:r>
            <a:r>
              <a:rPr dirty="0" sz="1400" spc="75">
                <a:latin typeface="Calibri"/>
                <a:cs typeface="Calibri"/>
              </a:rPr>
              <a:t>о</a:t>
            </a:r>
            <a:r>
              <a:rPr dirty="0" sz="1400" spc="65">
                <a:latin typeface="Calibri"/>
                <a:cs typeface="Calibri"/>
              </a:rPr>
              <a:t>е</a:t>
            </a:r>
            <a:r>
              <a:rPr dirty="0" sz="1400" spc="100">
                <a:latin typeface="Calibri"/>
                <a:cs typeface="Calibri"/>
              </a:rPr>
              <a:t>г</a:t>
            </a:r>
            <a:r>
              <a:rPr dirty="0" sz="1400" spc="80">
                <a:latin typeface="Calibri"/>
                <a:cs typeface="Calibri"/>
              </a:rPr>
              <a:t>о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8115035" y="4425983"/>
            <a:ext cx="1136650" cy="5207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200660" marR="5080" indent="-188595">
              <a:lnSpc>
                <a:spcPct val="116100"/>
              </a:lnSpc>
              <a:spcBef>
                <a:spcPts val="100"/>
              </a:spcBef>
            </a:pPr>
            <a:r>
              <a:rPr dirty="0" sz="1400" spc="35">
                <a:latin typeface="Calibri"/>
                <a:cs typeface="Calibri"/>
              </a:rPr>
              <a:t>з</a:t>
            </a:r>
            <a:r>
              <a:rPr dirty="0" sz="1400" spc="65">
                <a:latin typeface="Calibri"/>
                <a:cs typeface="Calibri"/>
              </a:rPr>
              <a:t>а</a:t>
            </a:r>
            <a:r>
              <a:rPr dirty="0" sz="1400" spc="40">
                <a:latin typeface="Calibri"/>
                <a:cs typeface="Calibri"/>
              </a:rPr>
              <a:t>л</a:t>
            </a:r>
            <a:r>
              <a:rPr dirty="0" sz="1400" spc="75">
                <a:latin typeface="Calibri"/>
                <a:cs typeface="Calibri"/>
              </a:rPr>
              <a:t>о</a:t>
            </a:r>
            <a:r>
              <a:rPr dirty="0" sz="1400" spc="-40">
                <a:latin typeface="Calibri"/>
                <a:cs typeface="Calibri"/>
              </a:rPr>
              <a:t>ж</a:t>
            </a:r>
            <a:r>
              <a:rPr dirty="0" sz="1400" spc="100">
                <a:latin typeface="Calibri"/>
                <a:cs typeface="Calibri"/>
              </a:rPr>
              <a:t>н</a:t>
            </a:r>
            <a:r>
              <a:rPr dirty="0" sz="1400" spc="75">
                <a:latin typeface="Calibri"/>
                <a:cs typeface="Calibri"/>
              </a:rPr>
              <a:t>и</a:t>
            </a:r>
            <a:r>
              <a:rPr dirty="0" sz="1400" spc="-15">
                <a:latin typeface="Calibri"/>
                <a:cs typeface="Calibri"/>
              </a:rPr>
              <a:t>к</a:t>
            </a:r>
            <a:r>
              <a:rPr dirty="0" sz="1400" spc="65">
                <a:latin typeface="Calibri"/>
                <a:cs typeface="Calibri"/>
              </a:rPr>
              <a:t>а</a:t>
            </a:r>
            <a:r>
              <a:rPr dirty="0" sz="1400" spc="-10">
                <a:latin typeface="Calibri"/>
                <a:cs typeface="Calibri"/>
              </a:rPr>
              <a:t>м</a:t>
            </a:r>
            <a:r>
              <a:rPr dirty="0" sz="1400" spc="50">
                <a:latin typeface="Calibri"/>
                <a:cs typeface="Calibri"/>
              </a:rPr>
              <a:t>и  </a:t>
            </a:r>
            <a:r>
              <a:rPr dirty="0" sz="1400" spc="100">
                <a:latin typeface="Calibri"/>
                <a:cs typeface="Calibri"/>
              </a:rPr>
              <a:t>г</a:t>
            </a:r>
            <a:r>
              <a:rPr dirty="0" sz="1400" spc="75">
                <a:latin typeface="Calibri"/>
                <a:cs typeface="Calibri"/>
              </a:rPr>
              <a:t>о</a:t>
            </a:r>
            <a:r>
              <a:rPr dirty="0" sz="1400" spc="65">
                <a:latin typeface="Calibri"/>
                <a:cs typeface="Calibri"/>
              </a:rPr>
              <a:t>с</a:t>
            </a:r>
            <a:r>
              <a:rPr dirty="0" sz="1400" spc="105">
                <a:latin typeface="Calibri"/>
                <a:cs typeface="Calibri"/>
              </a:rPr>
              <a:t>п</a:t>
            </a:r>
            <a:r>
              <a:rPr dirty="0" sz="1400" spc="75">
                <a:latin typeface="Calibri"/>
                <a:cs typeface="Calibri"/>
              </a:rPr>
              <a:t>о</a:t>
            </a:r>
            <a:r>
              <a:rPr dirty="0" sz="1400" spc="-25">
                <a:latin typeface="Calibri"/>
                <a:cs typeface="Calibri"/>
              </a:rPr>
              <a:t>д</a:t>
            </a:r>
            <a:r>
              <a:rPr dirty="0" sz="1400" spc="75">
                <a:latin typeface="Calibri"/>
                <a:cs typeface="Calibri"/>
              </a:rPr>
              <a:t>и</a:t>
            </a:r>
            <a:r>
              <a:rPr dirty="0" sz="1400" spc="100">
                <a:latin typeface="Calibri"/>
                <a:cs typeface="Calibri"/>
              </a:rPr>
              <a:t>н</a:t>
            </a:r>
            <a:r>
              <a:rPr dirty="0" sz="1400" spc="65">
                <a:latin typeface="Calibri"/>
                <a:cs typeface="Calibri"/>
              </a:rPr>
              <a:t>а</a:t>
            </a:r>
            <a:r>
              <a:rPr dirty="0" sz="1400" spc="-50">
                <a:latin typeface="Calibri"/>
                <a:cs typeface="Calibri"/>
              </a:rPr>
              <a:t>,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4141809" y="4921283"/>
            <a:ext cx="5113020" cy="10160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just" marL="12700" marR="5080">
              <a:lnSpc>
                <a:spcPct val="116100"/>
              </a:lnSpc>
              <a:spcBef>
                <a:spcPts val="100"/>
              </a:spcBef>
            </a:pPr>
            <a:r>
              <a:rPr dirty="0" sz="1400" spc="80">
                <a:latin typeface="Calibri"/>
                <a:cs typeface="Calibri"/>
              </a:rPr>
              <a:t>способного выменять их </a:t>
            </a:r>
            <a:r>
              <a:rPr dirty="0" sz="1400" spc="85">
                <a:latin typeface="Calibri"/>
                <a:cs typeface="Calibri"/>
              </a:rPr>
              <a:t>на </a:t>
            </a:r>
            <a:r>
              <a:rPr dirty="0" sz="1400" spc="40">
                <a:latin typeface="Calibri"/>
                <a:cs typeface="Calibri"/>
              </a:rPr>
              <a:t>«борзые </a:t>
            </a:r>
            <a:r>
              <a:rPr dirty="0" sz="1400" spc="80">
                <a:latin typeface="Calibri"/>
                <a:cs typeface="Calibri"/>
              </a:rPr>
              <a:t>три </a:t>
            </a:r>
            <a:r>
              <a:rPr dirty="0" sz="1400" spc="30">
                <a:latin typeface="Calibri"/>
                <a:cs typeface="Calibri"/>
              </a:rPr>
              <a:t>собаки»  </a:t>
            </a:r>
            <a:r>
              <a:rPr dirty="0" sz="1400" spc="55">
                <a:latin typeface="Calibri"/>
                <a:cs typeface="Calibri"/>
              </a:rPr>
              <a:t>(Грибоедов</a:t>
            </a:r>
            <a:r>
              <a:rPr dirty="0" sz="1400" spc="425">
                <a:latin typeface="Calibri"/>
                <a:cs typeface="Calibri"/>
              </a:rPr>
              <a:t> </a:t>
            </a:r>
            <a:r>
              <a:rPr dirty="0" sz="1400" spc="80">
                <a:latin typeface="Calibri"/>
                <a:cs typeface="Calibri"/>
              </a:rPr>
              <a:t>Горе </a:t>
            </a:r>
            <a:r>
              <a:rPr dirty="0" sz="1400" spc="75">
                <a:latin typeface="Calibri"/>
                <a:cs typeface="Calibri"/>
              </a:rPr>
              <a:t>от </a:t>
            </a:r>
            <a:r>
              <a:rPr dirty="0" sz="1400" spc="-5">
                <a:latin typeface="Calibri"/>
                <a:cs typeface="Calibri"/>
              </a:rPr>
              <a:t>ума). </a:t>
            </a:r>
            <a:r>
              <a:rPr dirty="0" sz="1400" spc="140">
                <a:latin typeface="Calibri"/>
                <a:cs typeface="Calibri"/>
              </a:rPr>
              <a:t>О </a:t>
            </a:r>
            <a:r>
              <a:rPr dirty="0" sz="1400" spc="65">
                <a:latin typeface="Calibri"/>
                <a:cs typeface="Calibri"/>
              </a:rPr>
              <a:t>трагическом </a:t>
            </a:r>
            <a:r>
              <a:rPr dirty="0" sz="1400" spc="60">
                <a:latin typeface="Calibri"/>
                <a:cs typeface="Calibri"/>
              </a:rPr>
              <a:t>конце </a:t>
            </a:r>
            <a:r>
              <a:rPr dirty="0" sz="1400" spc="70">
                <a:latin typeface="Calibri"/>
                <a:cs typeface="Calibri"/>
              </a:rPr>
              <a:t>многих  </a:t>
            </a:r>
            <a:r>
              <a:rPr dirty="0" sz="1400" spc="45">
                <a:latin typeface="Calibri"/>
                <a:cs typeface="Calibri"/>
              </a:rPr>
              <a:t>молодых </a:t>
            </a:r>
            <a:r>
              <a:rPr dirty="0" sz="1400" spc="70">
                <a:latin typeface="Calibri"/>
                <a:cs typeface="Calibri"/>
              </a:rPr>
              <a:t>дарований </a:t>
            </a:r>
            <a:r>
              <a:rPr dirty="0" sz="1400" spc="40">
                <a:latin typeface="Calibri"/>
                <a:cs typeface="Calibri"/>
              </a:rPr>
              <a:t>можно </a:t>
            </a:r>
            <a:r>
              <a:rPr dirty="0" sz="1400" spc="95">
                <a:latin typeface="Calibri"/>
                <a:cs typeface="Calibri"/>
              </a:rPr>
              <a:t>прочесть </a:t>
            </a:r>
            <a:r>
              <a:rPr dirty="0" sz="1400" spc="80">
                <a:latin typeface="Calibri"/>
                <a:cs typeface="Calibri"/>
              </a:rPr>
              <a:t>и </a:t>
            </a:r>
            <a:r>
              <a:rPr dirty="0" sz="1400" spc="5">
                <a:latin typeface="Calibri"/>
                <a:cs typeface="Calibri"/>
              </a:rPr>
              <a:t>у </a:t>
            </a:r>
            <a:r>
              <a:rPr dirty="0" sz="1400" spc="80">
                <a:latin typeface="Calibri"/>
                <a:cs typeface="Calibri"/>
              </a:rPr>
              <a:t>Герцена </a:t>
            </a:r>
            <a:r>
              <a:rPr dirty="0" sz="1400" spc="120">
                <a:latin typeface="Calibri"/>
                <a:cs typeface="Calibri"/>
              </a:rPr>
              <a:t>в </a:t>
            </a:r>
            <a:r>
              <a:rPr dirty="0" sz="1400" spc="60">
                <a:latin typeface="Calibri"/>
                <a:cs typeface="Calibri"/>
              </a:rPr>
              <a:t>Сороке-  </a:t>
            </a:r>
            <a:r>
              <a:rPr dirty="0" sz="1400" spc="75">
                <a:latin typeface="Calibri"/>
                <a:cs typeface="Calibri"/>
              </a:rPr>
              <a:t>воровке </a:t>
            </a:r>
            <a:r>
              <a:rPr dirty="0" sz="1400" spc="25">
                <a:latin typeface="Calibri"/>
                <a:cs typeface="Calibri"/>
              </a:rPr>
              <a:t>(1848), </a:t>
            </a:r>
            <a:r>
              <a:rPr dirty="0" sz="1400" spc="80">
                <a:latin typeface="Calibri"/>
                <a:cs typeface="Calibri"/>
              </a:rPr>
              <a:t>и </a:t>
            </a:r>
            <a:r>
              <a:rPr dirty="0" sz="1400" spc="5">
                <a:latin typeface="Calibri"/>
                <a:cs typeface="Calibri"/>
              </a:rPr>
              <a:t>у </a:t>
            </a:r>
            <a:r>
              <a:rPr dirty="0" sz="1400" spc="65">
                <a:latin typeface="Calibri"/>
                <a:cs typeface="Calibri"/>
              </a:rPr>
              <a:t>Лескова </a:t>
            </a:r>
            <a:r>
              <a:rPr dirty="0" sz="1400" spc="120">
                <a:latin typeface="Calibri"/>
                <a:cs typeface="Calibri"/>
              </a:rPr>
              <a:t>в </a:t>
            </a:r>
            <a:r>
              <a:rPr dirty="0" sz="1400" spc="60">
                <a:latin typeface="Calibri"/>
                <a:cs typeface="Calibri"/>
              </a:rPr>
              <a:t>Тупейном </a:t>
            </a:r>
            <a:r>
              <a:rPr dirty="0" sz="1400" spc="35">
                <a:latin typeface="Calibri"/>
                <a:cs typeface="Calibri"/>
              </a:rPr>
              <a:t>художнике</a:t>
            </a:r>
            <a:r>
              <a:rPr dirty="0" sz="1400" spc="-70">
                <a:latin typeface="Calibri"/>
                <a:cs typeface="Calibri"/>
              </a:rPr>
              <a:t> </a:t>
            </a:r>
            <a:r>
              <a:rPr dirty="0" sz="1400" spc="30">
                <a:latin typeface="Calibri"/>
                <a:cs typeface="Calibri"/>
              </a:rPr>
              <a:t>(1883).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285750" y="1257169"/>
            <a:ext cx="3609974" cy="4571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241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90"/>
              </a:spcBef>
            </a:pPr>
            <a:r>
              <a:rPr dirty="0" spc="285"/>
              <a:t>РУССКИЙ </a:t>
            </a:r>
            <a:r>
              <a:rPr dirty="0" spc="220"/>
              <a:t>ТЕАТР. </a:t>
            </a:r>
            <a:r>
              <a:rPr dirty="0" spc="280"/>
              <a:t>ИСТОРИЯ </a:t>
            </a:r>
            <a:r>
              <a:rPr dirty="0" spc="275"/>
              <a:t>СТАНОВЛЕНИЯ </a:t>
            </a:r>
            <a:r>
              <a:rPr dirty="0" spc="210"/>
              <a:t>И</a:t>
            </a:r>
            <a:r>
              <a:rPr dirty="0" spc="220"/>
              <a:t> </a:t>
            </a:r>
            <a:r>
              <a:rPr dirty="0" spc="285"/>
              <a:t>РАЗВИТИЯ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01826" y="300989"/>
            <a:ext cx="9178925" cy="494030"/>
          </a:xfrm>
          <a:prstGeom prst="rect">
            <a:avLst/>
          </a:prstGeom>
          <a:ln w="29691">
            <a:solidFill>
              <a:srgbClr val="EDBC2D"/>
            </a:solidFill>
          </a:ln>
        </p:spPr>
        <p:txBody>
          <a:bodyPr wrap="square" lIns="0" tIns="165735" rIns="0" bIns="0" rtlCol="0" vert="horz">
            <a:spAutoFit/>
          </a:bodyPr>
          <a:lstStyle/>
          <a:p>
            <a:pPr marL="173990">
              <a:lnSpc>
                <a:spcPct val="100000"/>
              </a:lnSpc>
              <a:spcBef>
                <a:spcPts val="1305"/>
              </a:spcBef>
            </a:pPr>
            <a:r>
              <a:rPr dirty="0" sz="1200" spc="195" b="1">
                <a:solidFill>
                  <a:srgbClr val="212121"/>
                </a:solidFill>
                <a:latin typeface="Calibri"/>
                <a:cs typeface="Calibri"/>
              </a:rPr>
              <a:t>2019 </a:t>
            </a:r>
            <a:r>
              <a:rPr dirty="0" sz="1200" spc="20" b="1">
                <a:solidFill>
                  <a:srgbClr val="212121"/>
                </a:solidFill>
                <a:latin typeface="Calibri"/>
                <a:cs typeface="Calibri"/>
              </a:rPr>
              <a:t>- </a:t>
            </a:r>
            <a:r>
              <a:rPr dirty="0" sz="1200" spc="240" b="1">
                <a:solidFill>
                  <a:srgbClr val="212121"/>
                </a:solidFill>
                <a:latin typeface="Calibri"/>
                <a:cs typeface="Calibri"/>
              </a:rPr>
              <a:t>ГОД </a:t>
            </a:r>
            <a:r>
              <a:rPr dirty="0" sz="1200" spc="229" b="1">
                <a:solidFill>
                  <a:srgbClr val="212121"/>
                </a:solidFill>
                <a:latin typeface="Calibri"/>
                <a:cs typeface="Calibri"/>
              </a:rPr>
              <a:t>ТЕАТРА </a:t>
            </a:r>
            <a:r>
              <a:rPr dirty="0" sz="1200" spc="135" b="1">
                <a:solidFill>
                  <a:srgbClr val="212121"/>
                </a:solidFill>
                <a:latin typeface="Calibri"/>
                <a:cs typeface="Calibri"/>
              </a:rPr>
              <a:t>В</a:t>
            </a:r>
            <a:r>
              <a:rPr dirty="0" sz="1200" spc="310" b="1">
                <a:solidFill>
                  <a:srgbClr val="212121"/>
                </a:solidFill>
                <a:latin typeface="Calibri"/>
                <a:cs typeface="Calibri"/>
              </a:rPr>
              <a:t> </a:t>
            </a:r>
            <a:r>
              <a:rPr dirty="0" sz="1200" spc="285" b="1">
                <a:solidFill>
                  <a:srgbClr val="212121"/>
                </a:solidFill>
                <a:latin typeface="Calibri"/>
                <a:cs typeface="Calibri"/>
              </a:rPr>
              <a:t>РОССИИ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488470" y="1984408"/>
            <a:ext cx="4352290" cy="1682750"/>
          </a:xfrm>
          <a:prstGeom prst="rect"/>
        </p:spPr>
        <p:txBody>
          <a:bodyPr wrap="square" lIns="0" tIns="100965" rIns="0" bIns="0" rtlCol="0" vert="horz">
            <a:spAutoFit/>
          </a:bodyPr>
          <a:lstStyle/>
          <a:p>
            <a:pPr marL="12700" marR="5080">
              <a:lnSpc>
                <a:spcPts val="4130"/>
              </a:lnSpc>
              <a:spcBef>
                <a:spcPts val="795"/>
              </a:spcBef>
            </a:pPr>
            <a:r>
              <a:rPr dirty="0" sz="4000" spc="615">
                <a:solidFill>
                  <a:srgbClr val="EDBC2D"/>
                </a:solidFill>
                <a:latin typeface="Century Gothic"/>
                <a:cs typeface="Century Gothic"/>
              </a:rPr>
              <a:t>ЗНА</a:t>
            </a:r>
            <a:r>
              <a:rPr dirty="0" sz="4000" spc="-675">
                <a:solidFill>
                  <a:srgbClr val="EDBC2D"/>
                </a:solidFill>
                <a:latin typeface="Century Gothic"/>
                <a:cs typeface="Century Gothic"/>
              </a:rPr>
              <a:t> </a:t>
            </a:r>
            <a:r>
              <a:rPr dirty="0" sz="4000" spc="790">
                <a:solidFill>
                  <a:srgbClr val="EDBC2D"/>
                </a:solidFill>
                <a:latin typeface="Century Gothic"/>
                <a:cs typeface="Century Gothic"/>
              </a:rPr>
              <a:t>МЕНИТЫЕ  </a:t>
            </a:r>
            <a:r>
              <a:rPr dirty="0" sz="4000" spc="590">
                <a:solidFill>
                  <a:srgbClr val="EDBC2D"/>
                </a:solidFill>
                <a:latin typeface="Century Gothic"/>
                <a:cs typeface="Century Gothic"/>
              </a:rPr>
              <a:t>ТЕА</a:t>
            </a:r>
            <a:r>
              <a:rPr dirty="0" sz="4000" spc="-605">
                <a:solidFill>
                  <a:srgbClr val="EDBC2D"/>
                </a:solidFill>
                <a:latin typeface="Century Gothic"/>
                <a:cs typeface="Century Gothic"/>
              </a:rPr>
              <a:t> </a:t>
            </a:r>
            <a:r>
              <a:rPr dirty="0" sz="4000" spc="765">
                <a:solidFill>
                  <a:srgbClr val="EDBC2D"/>
                </a:solidFill>
                <a:latin typeface="Century Gothic"/>
                <a:cs typeface="Century Gothic"/>
              </a:rPr>
              <a:t>ТРЫ</a:t>
            </a:r>
            <a:endParaRPr sz="4000">
              <a:latin typeface="Century Gothic"/>
              <a:cs typeface="Century Gothic"/>
            </a:endParaRPr>
          </a:p>
          <a:p>
            <a:pPr marL="12700">
              <a:lnSpc>
                <a:spcPts val="4095"/>
              </a:lnSpc>
            </a:pPr>
            <a:r>
              <a:rPr dirty="0" sz="4000" spc="315">
                <a:solidFill>
                  <a:srgbClr val="EDBC2D"/>
                </a:solidFill>
                <a:latin typeface="Century Gothic"/>
                <a:cs typeface="Century Gothic"/>
              </a:rPr>
              <a:t>РО</a:t>
            </a:r>
            <a:r>
              <a:rPr dirty="0" sz="4000" spc="-760">
                <a:solidFill>
                  <a:srgbClr val="EDBC2D"/>
                </a:solidFill>
                <a:latin typeface="Century Gothic"/>
                <a:cs typeface="Century Gothic"/>
              </a:rPr>
              <a:t> </a:t>
            </a:r>
            <a:r>
              <a:rPr dirty="0" sz="4000" spc="-525">
                <a:solidFill>
                  <a:srgbClr val="EDBC2D"/>
                </a:solidFill>
                <a:latin typeface="Century Gothic"/>
                <a:cs typeface="Century Gothic"/>
              </a:rPr>
              <a:t>С С </a:t>
            </a:r>
            <a:r>
              <a:rPr dirty="0" sz="4000" spc="890">
                <a:solidFill>
                  <a:srgbClr val="EDBC2D"/>
                </a:solidFill>
                <a:latin typeface="Century Gothic"/>
                <a:cs typeface="Century Gothic"/>
              </a:rPr>
              <a:t>ИИ</a:t>
            </a:r>
            <a:endParaRPr sz="4000">
              <a:latin typeface="Century Gothic"/>
              <a:cs typeface="Century Gothic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501170" y="1763745"/>
            <a:ext cx="3419475" cy="0"/>
          </a:xfrm>
          <a:custGeom>
            <a:avLst/>
            <a:gdLst/>
            <a:ahLst/>
            <a:cxnLst/>
            <a:rect l="l" t="t" r="r" b="b"/>
            <a:pathLst>
              <a:path w="3419475" h="0">
                <a:moveTo>
                  <a:pt x="0" y="0"/>
                </a:moveTo>
                <a:lnTo>
                  <a:pt x="3419474" y="0"/>
                </a:lnTo>
              </a:path>
            </a:pathLst>
          </a:custGeom>
          <a:ln w="38099">
            <a:solidFill>
              <a:srgbClr val="EDBC2D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448870" y="3982147"/>
            <a:ext cx="4433570" cy="15113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80645">
              <a:lnSpc>
                <a:spcPct val="116100"/>
              </a:lnSpc>
              <a:spcBef>
                <a:spcPts val="100"/>
              </a:spcBef>
            </a:pPr>
            <a:r>
              <a:rPr dirty="0" sz="1400" spc="90">
                <a:latin typeface="Calibri"/>
                <a:cs typeface="Calibri"/>
              </a:rPr>
              <a:t>Наибольший </a:t>
            </a:r>
            <a:r>
              <a:rPr dirty="0" sz="1400" spc="80">
                <a:latin typeface="Calibri"/>
                <a:cs typeface="Calibri"/>
              </a:rPr>
              <a:t>расцвет театрального </a:t>
            </a:r>
            <a:r>
              <a:rPr dirty="0" sz="1400" spc="60">
                <a:latin typeface="Calibri"/>
                <a:cs typeface="Calibri"/>
              </a:rPr>
              <a:t>искусства  </a:t>
            </a:r>
            <a:r>
              <a:rPr dirty="0" sz="1400" spc="70">
                <a:latin typeface="Calibri"/>
                <a:cs typeface="Calibri"/>
              </a:rPr>
              <a:t>приходится </a:t>
            </a:r>
            <a:r>
              <a:rPr dirty="0" sz="1400" spc="85">
                <a:latin typeface="Calibri"/>
                <a:cs typeface="Calibri"/>
              </a:rPr>
              <a:t>на 19 </a:t>
            </a:r>
            <a:r>
              <a:rPr dirty="0" sz="1400" spc="35">
                <a:latin typeface="Calibri"/>
                <a:cs typeface="Calibri"/>
              </a:rPr>
              <a:t>век. </a:t>
            </a:r>
            <a:r>
              <a:rPr dirty="0" sz="1400" spc="110">
                <a:latin typeface="Calibri"/>
                <a:cs typeface="Calibri"/>
              </a:rPr>
              <a:t>И </a:t>
            </a:r>
            <a:r>
              <a:rPr dirty="0" sz="1400" spc="75">
                <a:latin typeface="Calibri"/>
                <a:cs typeface="Calibri"/>
              </a:rPr>
              <a:t>связан </a:t>
            </a:r>
            <a:r>
              <a:rPr dirty="0" sz="1400" spc="90">
                <a:latin typeface="Calibri"/>
                <a:cs typeface="Calibri"/>
              </a:rPr>
              <a:t>он </a:t>
            </a:r>
            <a:r>
              <a:rPr dirty="0" sz="1400" spc="75">
                <a:latin typeface="Calibri"/>
                <a:cs typeface="Calibri"/>
              </a:rPr>
              <a:t>со  строительством </a:t>
            </a:r>
            <a:r>
              <a:rPr dirty="0" sz="1400" spc="120">
                <a:latin typeface="Calibri"/>
                <a:cs typeface="Calibri"/>
              </a:rPr>
              <a:t>в </a:t>
            </a:r>
            <a:r>
              <a:rPr dirty="0" sz="1400" spc="50">
                <a:latin typeface="Calibri"/>
                <a:cs typeface="Calibri"/>
              </a:rPr>
              <a:t>Москве </a:t>
            </a:r>
            <a:r>
              <a:rPr dirty="0" sz="1400" spc="80">
                <a:latin typeface="Calibri"/>
                <a:cs typeface="Calibri"/>
              </a:rPr>
              <a:t>и </a:t>
            </a:r>
            <a:r>
              <a:rPr dirty="0" sz="1400" spc="70">
                <a:latin typeface="Calibri"/>
                <a:cs typeface="Calibri"/>
              </a:rPr>
              <a:t>Петербурге</a:t>
            </a:r>
            <a:r>
              <a:rPr dirty="0" sz="1400" spc="-95">
                <a:latin typeface="Calibri"/>
                <a:cs typeface="Calibri"/>
              </a:rPr>
              <a:t> </a:t>
            </a:r>
            <a:r>
              <a:rPr dirty="0" sz="1400" spc="65">
                <a:latin typeface="Calibri"/>
                <a:cs typeface="Calibri"/>
              </a:rPr>
              <a:t>театров.</a:t>
            </a:r>
            <a:endParaRPr sz="1400">
              <a:latin typeface="Calibri"/>
              <a:cs typeface="Calibri"/>
            </a:endParaRPr>
          </a:p>
          <a:p>
            <a:pPr marL="12700" marR="5080">
              <a:lnSpc>
                <a:spcPct val="116100"/>
              </a:lnSpc>
            </a:pPr>
            <a:r>
              <a:rPr dirty="0" sz="1400" spc="95">
                <a:latin typeface="Calibri"/>
                <a:cs typeface="Calibri"/>
              </a:rPr>
              <a:t>Их </a:t>
            </a:r>
            <a:r>
              <a:rPr dirty="0" sz="1400" spc="60">
                <a:latin typeface="Calibri"/>
                <a:cs typeface="Calibri"/>
              </a:rPr>
              <a:t>великое </a:t>
            </a:r>
            <a:r>
              <a:rPr dirty="0" sz="1400" spc="45">
                <a:latin typeface="Calibri"/>
                <a:cs typeface="Calibri"/>
              </a:rPr>
              <a:t>множество, </a:t>
            </a:r>
            <a:r>
              <a:rPr dirty="0" sz="1400" spc="90">
                <a:latin typeface="Calibri"/>
                <a:cs typeface="Calibri"/>
              </a:rPr>
              <a:t>но </a:t>
            </a:r>
            <a:r>
              <a:rPr dirty="0" sz="1400" spc="35">
                <a:latin typeface="Calibri"/>
                <a:cs typeface="Calibri"/>
              </a:rPr>
              <a:t>мы </a:t>
            </a:r>
            <a:r>
              <a:rPr dirty="0" sz="1400" spc="80">
                <a:latin typeface="Calibri"/>
                <a:cs typeface="Calibri"/>
              </a:rPr>
              <a:t>поговорим </a:t>
            </a:r>
            <a:r>
              <a:rPr dirty="0" sz="1400" spc="65">
                <a:latin typeface="Calibri"/>
                <a:cs typeface="Calibri"/>
              </a:rPr>
              <a:t>сегодня </a:t>
            </a:r>
            <a:r>
              <a:rPr dirty="0" sz="1400" spc="80">
                <a:latin typeface="Calibri"/>
                <a:cs typeface="Calibri"/>
              </a:rPr>
              <a:t>о  </a:t>
            </a:r>
            <a:r>
              <a:rPr dirty="0" sz="1400" spc="70">
                <a:latin typeface="Calibri"/>
                <a:cs typeface="Calibri"/>
              </a:rPr>
              <a:t>четырех, </a:t>
            </a:r>
            <a:r>
              <a:rPr dirty="0" sz="1400" spc="65">
                <a:latin typeface="Calibri"/>
                <a:cs typeface="Calibri"/>
              </a:rPr>
              <a:t>наиболее </a:t>
            </a:r>
            <a:r>
              <a:rPr dirty="0" sz="1400" spc="75">
                <a:latin typeface="Calibri"/>
                <a:cs typeface="Calibri"/>
              </a:rPr>
              <a:t>известных </a:t>
            </a:r>
            <a:r>
              <a:rPr dirty="0" sz="1400" spc="80">
                <a:latin typeface="Calibri"/>
                <a:cs typeface="Calibri"/>
              </a:rPr>
              <a:t>и </a:t>
            </a:r>
            <a:r>
              <a:rPr dirty="0" sz="1400" spc="65">
                <a:latin typeface="Calibri"/>
                <a:cs typeface="Calibri"/>
              </a:rPr>
              <a:t>знаменитых </a:t>
            </a:r>
            <a:r>
              <a:rPr dirty="0" sz="1400" spc="75">
                <a:latin typeface="Calibri"/>
                <a:cs typeface="Calibri"/>
              </a:rPr>
              <a:t>театрах  </a:t>
            </a:r>
            <a:r>
              <a:rPr dirty="0" sz="1400" spc="60">
                <a:latin typeface="Calibri"/>
                <a:cs typeface="Calibri"/>
              </a:rPr>
              <a:t>России.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7" name="object 7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241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90"/>
              </a:spcBef>
            </a:pPr>
            <a:r>
              <a:rPr dirty="0" spc="285"/>
              <a:t>РУССКИЙ </a:t>
            </a:r>
            <a:r>
              <a:rPr dirty="0" spc="220"/>
              <a:t>ТЕАТР. </a:t>
            </a:r>
            <a:r>
              <a:rPr dirty="0" spc="280"/>
              <a:t>ИСТОРИЯ </a:t>
            </a:r>
            <a:r>
              <a:rPr dirty="0" spc="275"/>
              <a:t>СТАНОВЛЕНИЯ </a:t>
            </a:r>
            <a:r>
              <a:rPr dirty="0" spc="210"/>
              <a:t>И</a:t>
            </a:r>
            <a:r>
              <a:rPr dirty="0" spc="220"/>
              <a:t> </a:t>
            </a:r>
            <a:r>
              <a:rPr dirty="0" spc="285"/>
              <a:t>РАЗВИТИЯ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5892800" y="1219201"/>
            <a:ext cx="3600450" cy="4657725"/>
          </a:xfrm>
          <a:prstGeom prst="rect">
            <a:avLst/>
          </a:prstGeom>
          <a:solidFill>
            <a:srgbClr val="EDBC2D"/>
          </a:solidFill>
        </p:spPr>
        <p:txBody>
          <a:bodyPr wrap="square" lIns="0" tIns="135890" rIns="0" bIns="0" rtlCol="0" vert="horz">
            <a:spAutoFit/>
          </a:bodyPr>
          <a:lstStyle/>
          <a:p>
            <a:pPr marL="418465" marR="995044">
              <a:lnSpc>
                <a:spcPct val="116100"/>
              </a:lnSpc>
              <a:spcBef>
                <a:spcPts val="1070"/>
              </a:spcBef>
            </a:pPr>
            <a:r>
              <a:rPr dirty="0" sz="1400" spc="360" b="1">
                <a:solidFill>
                  <a:srgbClr val="FFFFFF"/>
                </a:solidFill>
                <a:latin typeface="Calibri"/>
                <a:cs typeface="Calibri"/>
              </a:rPr>
              <a:t>Г</a:t>
            </a:r>
            <a:r>
              <a:rPr dirty="0" sz="1400" spc="345" b="1">
                <a:solidFill>
                  <a:srgbClr val="FFFFFF"/>
                </a:solidFill>
                <a:latin typeface="Calibri"/>
                <a:cs typeface="Calibri"/>
              </a:rPr>
              <a:t>О</a:t>
            </a:r>
            <a:r>
              <a:rPr dirty="0" sz="1400" spc="330" b="1">
                <a:solidFill>
                  <a:srgbClr val="FFFFFF"/>
                </a:solidFill>
                <a:latin typeface="Calibri"/>
                <a:cs typeface="Calibri"/>
              </a:rPr>
              <a:t>С</a:t>
            </a:r>
            <a:r>
              <a:rPr dirty="0" sz="1400" spc="325" b="1">
                <a:solidFill>
                  <a:srgbClr val="FFFFFF"/>
                </a:solidFill>
                <a:latin typeface="Calibri"/>
                <a:cs typeface="Calibri"/>
              </a:rPr>
              <a:t>У</a:t>
            </a:r>
            <a:r>
              <a:rPr dirty="0" sz="1400" spc="305" b="1">
                <a:solidFill>
                  <a:srgbClr val="FFFFFF"/>
                </a:solidFill>
                <a:latin typeface="Calibri"/>
                <a:cs typeface="Calibri"/>
              </a:rPr>
              <a:t>Д</a:t>
            </a:r>
            <a:r>
              <a:rPr dirty="0" sz="1400" spc="295" b="1">
                <a:solidFill>
                  <a:srgbClr val="FFFFFF"/>
                </a:solidFill>
                <a:latin typeface="Calibri"/>
                <a:cs typeface="Calibri"/>
              </a:rPr>
              <a:t>А</a:t>
            </a:r>
            <a:r>
              <a:rPr dirty="0" sz="1400" spc="310" b="1">
                <a:solidFill>
                  <a:srgbClr val="FFFFFF"/>
                </a:solidFill>
                <a:latin typeface="Calibri"/>
                <a:cs typeface="Calibri"/>
              </a:rPr>
              <a:t>Р</a:t>
            </a:r>
            <a:r>
              <a:rPr dirty="0" sz="1400" spc="330" b="1">
                <a:solidFill>
                  <a:srgbClr val="FFFFFF"/>
                </a:solidFill>
                <a:latin typeface="Calibri"/>
                <a:cs typeface="Calibri"/>
              </a:rPr>
              <a:t>С</a:t>
            </a:r>
            <a:r>
              <a:rPr dirty="0" sz="1400" spc="295" b="1">
                <a:solidFill>
                  <a:srgbClr val="FFFFFF"/>
                </a:solidFill>
                <a:latin typeface="Calibri"/>
                <a:cs typeface="Calibri"/>
              </a:rPr>
              <a:t>Т</a:t>
            </a:r>
            <a:r>
              <a:rPr dirty="0" sz="1400" spc="335" b="1">
                <a:solidFill>
                  <a:srgbClr val="FFFFFF"/>
                </a:solidFill>
                <a:latin typeface="Calibri"/>
                <a:cs typeface="Calibri"/>
              </a:rPr>
              <a:t>В</a:t>
            </a:r>
            <a:r>
              <a:rPr dirty="0" sz="1400" spc="280" b="1">
                <a:solidFill>
                  <a:srgbClr val="FFFFFF"/>
                </a:solidFill>
                <a:latin typeface="Calibri"/>
                <a:cs typeface="Calibri"/>
              </a:rPr>
              <a:t>Е</a:t>
            </a:r>
            <a:r>
              <a:rPr dirty="0" sz="1400" spc="365" b="1">
                <a:solidFill>
                  <a:srgbClr val="FFFFFF"/>
                </a:solidFill>
                <a:latin typeface="Calibri"/>
                <a:cs typeface="Calibri"/>
              </a:rPr>
              <a:t>НН</a:t>
            </a:r>
            <a:r>
              <a:rPr dirty="0" sz="1400" spc="330" b="1">
                <a:solidFill>
                  <a:srgbClr val="FFFFFF"/>
                </a:solidFill>
                <a:latin typeface="Calibri"/>
                <a:cs typeface="Calibri"/>
              </a:rPr>
              <a:t>Ы</a:t>
            </a:r>
            <a:r>
              <a:rPr dirty="0" sz="1400" spc="135" b="1">
                <a:solidFill>
                  <a:srgbClr val="FFFFFF"/>
                </a:solidFill>
                <a:latin typeface="Calibri"/>
                <a:cs typeface="Calibri"/>
              </a:rPr>
              <a:t>Й  </a:t>
            </a:r>
            <a:r>
              <a:rPr dirty="0" sz="1400" spc="320" b="1">
                <a:solidFill>
                  <a:srgbClr val="FFFFFF"/>
                </a:solidFill>
                <a:latin typeface="Calibri"/>
                <a:cs typeface="Calibri"/>
              </a:rPr>
              <a:t>АКАДЕМИЧЕСКИЙ  </a:t>
            </a:r>
            <a:r>
              <a:rPr dirty="0" sz="1400" spc="325" b="1">
                <a:solidFill>
                  <a:srgbClr val="FFFFFF"/>
                </a:solidFill>
                <a:latin typeface="Calibri"/>
                <a:cs typeface="Calibri"/>
              </a:rPr>
              <a:t>БОЛЬШОЙ </a:t>
            </a:r>
            <a:r>
              <a:rPr dirty="0" sz="1400" spc="260" b="1">
                <a:solidFill>
                  <a:srgbClr val="FFFFFF"/>
                </a:solidFill>
                <a:latin typeface="Calibri"/>
                <a:cs typeface="Calibri"/>
              </a:rPr>
              <a:t>ТЕАТР  </a:t>
            </a:r>
            <a:r>
              <a:rPr dirty="0" sz="1400" spc="35" b="1">
                <a:solidFill>
                  <a:srgbClr val="FFFFFF"/>
                </a:solidFill>
                <a:latin typeface="Calibri"/>
                <a:cs typeface="Calibri"/>
              </a:rPr>
              <a:t>(</a:t>
            </a:r>
            <a:r>
              <a:rPr dirty="0" sz="1400" spc="-140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275" b="1">
                <a:solidFill>
                  <a:srgbClr val="FFFFFF"/>
                </a:solidFill>
                <a:latin typeface="Calibri"/>
                <a:cs typeface="Calibri"/>
              </a:rPr>
              <a:t>МОСКВА)</a:t>
            </a:r>
            <a:endParaRPr sz="14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2650">
              <a:latin typeface="Times New Roman"/>
              <a:cs typeface="Times New Roman"/>
            </a:endParaRPr>
          </a:p>
          <a:p>
            <a:pPr marL="418465" marR="468630">
              <a:lnSpc>
                <a:spcPct val="116100"/>
              </a:lnSpc>
            </a:pPr>
            <a:r>
              <a:rPr dirty="0" sz="1400" spc="320" b="1">
                <a:solidFill>
                  <a:srgbClr val="FFFFFF"/>
                </a:solidFill>
                <a:latin typeface="Calibri"/>
                <a:cs typeface="Calibri"/>
              </a:rPr>
              <a:t>ГОСУДАРСТВЕННЫЙ  АКАДЕМИЧЕСКИЙ  </a:t>
            </a:r>
            <a:r>
              <a:rPr dirty="0" sz="1400" spc="295" b="1">
                <a:solidFill>
                  <a:srgbClr val="FFFFFF"/>
                </a:solidFill>
                <a:latin typeface="Calibri"/>
                <a:cs typeface="Calibri"/>
              </a:rPr>
              <a:t>МАЛЫЙ </a:t>
            </a:r>
            <a:r>
              <a:rPr dirty="0" sz="1400" spc="260" b="1">
                <a:solidFill>
                  <a:srgbClr val="FFFFFF"/>
                </a:solidFill>
                <a:latin typeface="Calibri"/>
                <a:cs typeface="Calibri"/>
              </a:rPr>
              <a:t>ТЕАТР </a:t>
            </a:r>
            <a:r>
              <a:rPr dirty="0" sz="1400" spc="35" b="1">
                <a:solidFill>
                  <a:srgbClr val="FFFFFF"/>
                </a:solidFill>
                <a:latin typeface="Calibri"/>
                <a:cs typeface="Calibri"/>
              </a:rPr>
              <a:t>(</a:t>
            </a:r>
            <a:r>
              <a:rPr dirty="0" sz="1400" spc="80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275" b="1">
                <a:solidFill>
                  <a:srgbClr val="FFFFFF"/>
                </a:solidFill>
                <a:latin typeface="Calibri"/>
                <a:cs typeface="Calibri"/>
              </a:rPr>
              <a:t>МОСКВА)</a:t>
            </a:r>
            <a:endParaRPr sz="1400">
              <a:latin typeface="Calibri"/>
              <a:cs typeface="Calibri"/>
            </a:endParaRPr>
          </a:p>
          <a:p>
            <a:pPr>
              <a:lnSpc>
                <a:spcPct val="100000"/>
              </a:lnSpc>
            </a:pPr>
            <a:endParaRPr sz="19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1600">
              <a:latin typeface="Times New Roman"/>
              <a:cs typeface="Times New Roman"/>
            </a:endParaRPr>
          </a:p>
          <a:p>
            <a:pPr marL="418465" marR="885825">
              <a:lnSpc>
                <a:spcPct val="116100"/>
              </a:lnSpc>
            </a:pPr>
            <a:r>
              <a:rPr dirty="0" sz="1400" spc="340" b="1">
                <a:solidFill>
                  <a:srgbClr val="FFFFFF"/>
                </a:solidFill>
                <a:latin typeface="Calibri"/>
                <a:cs typeface="Calibri"/>
              </a:rPr>
              <a:t>МАРИИНСКИЙ </a:t>
            </a:r>
            <a:r>
              <a:rPr dirty="0" sz="1400" spc="260" b="1">
                <a:solidFill>
                  <a:srgbClr val="FFFFFF"/>
                </a:solidFill>
                <a:latin typeface="Calibri"/>
                <a:cs typeface="Calibri"/>
              </a:rPr>
              <a:t>ТЕАТР  </a:t>
            </a:r>
            <a:r>
              <a:rPr dirty="0" sz="1400" spc="35" b="1">
                <a:solidFill>
                  <a:srgbClr val="FFFFFF"/>
                </a:solidFill>
                <a:latin typeface="Calibri"/>
                <a:cs typeface="Calibri"/>
              </a:rPr>
              <a:t>(</a:t>
            </a:r>
            <a:r>
              <a:rPr dirty="0" sz="1400" spc="-140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250" b="1">
                <a:solidFill>
                  <a:srgbClr val="FFFFFF"/>
                </a:solidFill>
                <a:latin typeface="Calibri"/>
                <a:cs typeface="Calibri"/>
              </a:rPr>
              <a:t>СПБ)</a:t>
            </a:r>
            <a:endParaRPr sz="14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55"/>
              </a:spcBef>
            </a:pPr>
            <a:endParaRPr sz="2450">
              <a:latin typeface="Times New Roman"/>
              <a:cs typeface="Times New Roman"/>
            </a:endParaRPr>
          </a:p>
          <a:p>
            <a:pPr marL="418465" marR="478155">
              <a:lnSpc>
                <a:spcPct val="116100"/>
              </a:lnSpc>
            </a:pPr>
            <a:r>
              <a:rPr dirty="0" sz="1400" spc="325" b="1">
                <a:solidFill>
                  <a:srgbClr val="FFFFFF"/>
                </a:solidFill>
                <a:latin typeface="Calibri"/>
                <a:cs typeface="Calibri"/>
              </a:rPr>
              <a:t>БОЛЬШОЙ  ДОАМАТИЧЕСКИЙ </a:t>
            </a:r>
            <a:r>
              <a:rPr dirty="0" sz="1400" spc="260" b="1">
                <a:solidFill>
                  <a:srgbClr val="FFFFFF"/>
                </a:solidFill>
                <a:latin typeface="Calibri"/>
                <a:cs typeface="Calibri"/>
              </a:rPr>
              <a:t>ТЕАТР  </a:t>
            </a:r>
            <a:r>
              <a:rPr dirty="0" sz="1400" spc="35" b="1">
                <a:solidFill>
                  <a:srgbClr val="FFFFFF"/>
                </a:solidFill>
                <a:latin typeface="Calibri"/>
                <a:cs typeface="Calibri"/>
              </a:rPr>
              <a:t>(</a:t>
            </a:r>
            <a:r>
              <a:rPr dirty="0" sz="1400" spc="-140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250" b="1">
                <a:solidFill>
                  <a:srgbClr val="FFFFFF"/>
                </a:solidFill>
                <a:latin typeface="Calibri"/>
                <a:cs typeface="Calibri"/>
              </a:rPr>
              <a:t>СПБ)</a:t>
            </a:r>
            <a:endParaRPr sz="14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2019-09-27T19:37:45Z</dcterms:created>
  <dcterms:modified xsi:type="dcterms:W3CDTF">2019-09-27T19:37:45Z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1977913</vt:lpwstr>
  </property>
  <property fmtid="{D5CDD505-2E9C-101B-9397-08002B2CF9AE}" name="NXPowerLiteSettings" pid="3">
    <vt:lpwstr>F6000400038000</vt:lpwstr>
  </property>
  <property fmtid="{D5CDD505-2E9C-101B-9397-08002B2CF9AE}" name="NXPowerLiteVersion" pid="4">
    <vt:lpwstr>D4.3.1</vt:lpwstr>
  </property>
</Properties>
</file>