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Обобщающее повторение по курсу «География. 8 класс»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6257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1052736"/>
            <a:ext cx="8229600" cy="1143000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рисунках представлены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климатограммы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построенные по данным метеонаблюдений в разных частях России. Рассмотрите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климатограммы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выполните задания.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Определите, какому климатическому поясу / типу климата соответствует каждая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климатограмма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Подпишите название климатического пояса / типа климата под соответствующей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климатограммой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C:\Users\НАСТЯ\Downloads\get_file (18)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2858852"/>
            <a:ext cx="3519729" cy="3228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5" name="Picture 3" descr="C:\Users\НАСТЯ\Downloads\get_file (19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773248"/>
            <a:ext cx="3384376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19542" y="6183168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А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607864" y="61831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Б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7531464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388198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Школьник из Астрахани описал особенности местного климата в письме своему другу, который живёт в Салехарде.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климата нашего города характерны большие годовые и суточные колебания температуры воздуха. Воздушные массы меняют своё направление в течение года, и часто ветры приносят сухой воздух из полупустынь и пустынь Казахстана. Осадков у нас выпадает мало, и климат считается самым засушливым в России. Зима малоснежная с частыми оттепелями, но в отдельные дни бывают довольно сильные морозы. Лето жаркое и засушливое.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тексту письма определите, какой тип климата, представленный одной из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климатограмм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характерен для города Астрахани. Укажите в ответе название климатического пояса / типа климата.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 климатические показатели указанного Вами климатического пояса / типа климата по соответствующей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климатограмме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заполните таблицу.</a:t>
            </a: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0217460"/>
              </p:ext>
            </p:extLst>
          </p:nvPr>
        </p:nvGraphicFramePr>
        <p:xfrm>
          <a:off x="458728" y="5334312"/>
          <a:ext cx="8229598" cy="1386840"/>
        </p:xfrm>
        <a:graphic>
          <a:graphicData uri="http://schemas.openxmlformats.org/drawingml/2006/table">
            <a:tbl>
              <a:tblPr/>
              <a:tblGrid>
                <a:gridCol w="1360264"/>
                <a:gridCol w="1360264"/>
                <a:gridCol w="1360264"/>
                <a:gridCol w="1360264"/>
                <a:gridCol w="2788542"/>
              </a:tblGrid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Средняя 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температура воздуха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°С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Годоваяамплитуда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температур, °С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Годовоеколичество</a:t>
                      </a:r>
                    </a:p>
                    <a:p>
                      <a:pPr algn="ctr"/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осадков, мм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Месяц, на 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который приходится 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наибольшее</a:t>
                      </a:r>
                    </a:p>
                    <a:p>
                      <a:pPr algn="ctr"/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осадков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январе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июле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6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 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0" i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0" i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0" i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457200" y="3467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2" descr="C:\Users\НАСТЯ\Downloads\get_file (18)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1519" y="188640"/>
            <a:ext cx="2719346" cy="2494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НАСТЯ\Downloads\get_file (19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896" y="2708920"/>
            <a:ext cx="2599968" cy="2599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73093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климатообразующие факторы определяют климат Астрахани? Запишите в ответе их номера.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1) расположение на побережье Тихого океана</a:t>
            </a:r>
          </a:p>
          <a:p>
            <a:r>
              <a:rPr lang="ru-RU" dirty="0"/>
              <a:t>2) </a:t>
            </a:r>
            <a:r>
              <a:rPr lang="ru-RU" dirty="0" err="1"/>
              <a:t>равнинность</a:t>
            </a:r>
            <a:r>
              <a:rPr lang="ru-RU" dirty="0"/>
              <a:t> территории</a:t>
            </a:r>
          </a:p>
          <a:p>
            <a:r>
              <a:rPr lang="ru-RU" dirty="0"/>
              <a:t>3) распространение многолетней мерзлоты</a:t>
            </a:r>
          </a:p>
          <a:p>
            <a:r>
              <a:rPr lang="ru-RU" dirty="0"/>
              <a:t>4) смена тропических и умеренных воздушных масс в течение года</a:t>
            </a:r>
          </a:p>
          <a:p>
            <a:r>
              <a:rPr lang="ru-RU" dirty="0"/>
              <a:t>5) расположение на юге Европейской части России</a:t>
            </a:r>
          </a:p>
          <a:p>
            <a:r>
              <a:rPr lang="ru-RU" dirty="0"/>
              <a:t>6) барьерная роль рельефа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88777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Autofit/>
          </a:bodyPr>
          <a:lstStyle/>
          <a:p>
            <a:pPr algn="just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туристов отправилась в путешествие по России. На карте отмечены буквами опорные точки их маршрута, которые являются крупными городами: центрами субъектов Российской Федерации (республик, краёв, областей) и/или городами федерального значения. Проследите по карте маршрут туристов и выполните задания.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 по опорным точкам на карте и запишите в таблицу названия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городов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11266" name="Picture 2" descr="C:\Users\НАСТЯ\Downloads\get_file (20)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180709"/>
            <a:ext cx="8468992" cy="4655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4165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2219846"/>
          </a:xfrm>
        </p:spPr>
        <p:txBody>
          <a:bodyPr>
            <a:normAutofit fontScale="90000"/>
          </a:bodyPr>
          <a:lstStyle/>
          <a:p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точки А в точку Б туристы решили добраться на самолёте. Заполните пропуски в авиабилете: впишите названия пункта вылета, пункта назначения и время прилёта в пункт назначения (местное время).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Picture 2" descr="C:\Users\НАСТЯ\Downloads\get_file (20)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94685"/>
            <a:ext cx="7936720" cy="4363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C:\Users\НАСТЯ\Downloads\get_file (21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7188" y="260648"/>
            <a:ext cx="5776812" cy="226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49488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Путь от точки Б до точки В туристы преодолевали на автомобиле. По пути они делали фотографии и записи в дневнике. Рассмотрите фотографии, прочитайте записи туристов и ответьте на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вопрос: </a:t>
            </a:r>
            <a:r>
              <a:rPr lang="ru-RU" sz="2000" u="sng" dirty="0"/>
              <a:t>Какие виды деревьев характерны для лесных природных зон, по территории которых проходил маршрут туристов? Укажите не менее четырёх видов деревьев.</a:t>
            </a:r>
            <a:endParaRPr lang="ru-RU" sz="20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 путь начался в городе-миллионере, расположенном на месте впадения в Волгу её самого крупного правого притока — реки Оки. Выезжая из города, мы видели корпуса автомобильного гиганта ГАЗ и судостроительного завода «Красное Сормово». На память о городе мы везли с собой купленный здесь набор деревянной посуды, расписанный ярко-красными ягодами рябины и земляники, продукцию местного народного промысла. За пределами города дорога шла через чередующиеся низменности и возвышенности, за окнами автомобиля мелькали смешанные леса. Далее наш маршрут лежал на северо-запад, через густые хвойные леса. На нашем пути встречались многочисленные озёра. Наконец, мы добрались до Вологды и здесь купили на память изделия из льняной нити, плетённые на коклюшках, а также шкатулки и кружки из берёзовой коры. Мы двигались дальше, дорога из Вологды вела нас через красивую светлохвойную тайгу. К вечеру мы уже оказались в конечной точке нашего маршрута — городе, расположенном на берегу Онежского озера, второго по площади в Европе. Здесь мы приобрели сувениры из уникального дерева, растущего только в этом регионе России, оно отличается красивым рисунком и прочностью древесины и используется для изготовления дорогой мебели.</a:t>
            </a:r>
            <a:endParaRPr lang="ru-RU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95167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7092280" y="173539"/>
            <a:ext cx="1944216" cy="22473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084168" y="2708920"/>
            <a:ext cx="2952328" cy="399985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91250" y="3659014"/>
            <a:ext cx="2845246" cy="2362274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каких из приведённых в таблице субъектов Российской Федерации численность населения за указанный период выросла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каком из приведённых в таблице субъектов Российской Федерации убыль населения за указанный период была наибольшей?  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2835599"/>
              </p:ext>
            </p:extLst>
          </p:nvPr>
        </p:nvGraphicFramePr>
        <p:xfrm>
          <a:off x="181784" y="188640"/>
          <a:ext cx="6910496" cy="2301240"/>
        </p:xfrm>
        <a:graphic>
          <a:graphicData uri="http://schemas.openxmlformats.org/drawingml/2006/table">
            <a:tbl>
              <a:tblPr/>
              <a:tblGrid>
                <a:gridCol w="730424"/>
                <a:gridCol w="2219632"/>
                <a:gridCol w="792088"/>
                <a:gridCol w="792088"/>
                <a:gridCol w="792088"/>
                <a:gridCol w="792088"/>
                <a:gridCol w="792088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Субъекты РФ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2005 г.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2010 г.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2012 г.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 г.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 г.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Воронежская область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2361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2335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2330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2331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2328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Хакасия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534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532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533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536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537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Калмыкия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294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289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284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281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272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Калининградская область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936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942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955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969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1002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200" y="30702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 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4" name="Picture 2" descr="C:\Users\НАСТЯ\Downloads\2022-04-17_12-47-5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070225"/>
            <a:ext cx="5734050" cy="3638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092280" y="173539"/>
            <a:ext cx="231621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каком из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приведённых в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субъектов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РФ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убыль населения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указанный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была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наибольшей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9574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Подготовиться к Итоговой контрольной работе по курсу «География. 8 класс»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0910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СТЯ\Downloads\2022-04-17_11-51-36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285428"/>
            <a:ext cx="7704856" cy="5613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800" dirty="0"/>
              <a:t>На рисунках представлены контуры стран — соседей России. Подпишите под каждым рисунком рядом с номером название столицы соответствующей страны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70434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диаграмме отображена протяжённость границ России с указанными странами. Установите соответствие между столбцами диаграммы и названиями этих стран. </a:t>
            </a:r>
            <a:endParaRPr lang="ru-RU" dirty="0"/>
          </a:p>
        </p:txBody>
      </p:sp>
      <p:pic>
        <p:nvPicPr>
          <p:cNvPr id="4" name="Picture 2" descr="C:\Users\НАСТЯ\Downloads\2022-04-17_11-51-36.pn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91"/>
          <a:stretch/>
        </p:blipFill>
        <p:spPr bwMode="auto">
          <a:xfrm>
            <a:off x="96121" y="1988840"/>
            <a:ext cx="4547887" cy="4431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НАСТЯ\Downloads\get_file (16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816605"/>
            <a:ext cx="4218012" cy="3961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9281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карте буквами обозначены объекты, определяющие географическое положение России.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эти объекты.</a:t>
            </a: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 descr="C:\Users\НАСТЯ\Downloads\2022-04-17_12-02-02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81" y="1650922"/>
            <a:ext cx="9121819" cy="5090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5132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карте России цифрами обозначены формы рельефа. Выберите из предложенного списка географические названия этих форм рельефа и впишите в пустые ячейки на схеме. Географические названия форм рельефа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i="1" dirty="0" err="1" smtClean="0"/>
              <a:t>Витимское</a:t>
            </a:r>
            <a:r>
              <a:rPr lang="ru-RU" sz="1800" i="1" dirty="0"/>
              <a:t>, Восточно-Европейская, Енисейский, </a:t>
            </a:r>
            <a:r>
              <a:rPr lang="ru-RU" sz="1800" i="1" dirty="0" err="1"/>
              <a:t>Приленское</a:t>
            </a:r>
            <a:r>
              <a:rPr lang="ru-RU" sz="1800" i="1" dirty="0"/>
              <a:t>, Минусинская, </a:t>
            </a:r>
            <a:r>
              <a:rPr lang="ru-RU" sz="1800" i="1" dirty="0" err="1"/>
              <a:t>Яблоновый</a:t>
            </a:r>
            <a:r>
              <a:rPr lang="ru-RU" sz="1800" i="1" dirty="0" smtClean="0"/>
              <a:t>.</a:t>
            </a:r>
            <a:br>
              <a:rPr lang="ru-RU" sz="1800" i="1" dirty="0" smtClean="0"/>
            </a:br>
            <a:r>
              <a:rPr lang="ru-RU" sz="1800" dirty="0" smtClean="0"/>
              <a:t>Равнина – </a:t>
            </a:r>
            <a:br>
              <a:rPr lang="ru-RU" sz="1800" dirty="0" smtClean="0"/>
            </a:br>
            <a:r>
              <a:rPr lang="ru-RU" sz="1800" dirty="0" smtClean="0"/>
              <a:t>Хребет – </a:t>
            </a:r>
            <a:br>
              <a:rPr lang="ru-RU" sz="1800" dirty="0" smtClean="0"/>
            </a:br>
            <a:r>
              <a:rPr lang="ru-RU" sz="1800" dirty="0" smtClean="0"/>
              <a:t>Плато -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НАСТЯ\Downloads\2022-04-17_12-02-02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04864"/>
            <a:ext cx="7934195" cy="4427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0206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НАСТЯ\Downloads\2022-04-17_12-02-0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04864"/>
            <a:ext cx="7934195" cy="4427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440" y="764704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фотографии представлена одна из указанных Вами форм рельефа. Запишите в ответе название этого географического объекта.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цифрой обозначен этот географический объект на карте?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НАСТЯ\Downloads\get_file (17).pn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6661" y="4536305"/>
            <a:ext cx="2733675" cy="210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11697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Выберите три утверждения, которые характеризуют особенности указанного Вами географического объекта, и запишите в ответе их номера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1) Эта форма рельефа расположена на территории Забайкальского края.</a:t>
            </a:r>
          </a:p>
          <a:p>
            <a:r>
              <a:rPr lang="ru-RU" dirty="0"/>
              <a:t>2) Эта форма рельефа расположена на севере европейской части России.</a:t>
            </a:r>
          </a:p>
          <a:p>
            <a:r>
              <a:rPr lang="ru-RU" dirty="0"/>
              <a:t>3) Здесь находится самая высокая вершина России.</a:t>
            </a:r>
          </a:p>
          <a:p>
            <a:r>
              <a:rPr lang="ru-RU" dirty="0"/>
              <a:t>4) Эта форма рельефа является водоразделом трёх рек: Лены, Амура и Енисея.</a:t>
            </a:r>
          </a:p>
          <a:p>
            <a:r>
              <a:rPr lang="ru-RU" dirty="0"/>
              <a:t>5) Здесь повсеместно распространены широколиственные леса.</a:t>
            </a:r>
          </a:p>
          <a:p>
            <a:r>
              <a:rPr lang="ru-RU" dirty="0"/>
              <a:t>6) Для территории характерен резко континентальный тип климата.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29018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95536" y="1556792"/>
            <a:ext cx="8424936" cy="49685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 недостающие показатели в таблицу «Гидрографические характеристики реки Оки», сделав необходимые расчёты, и продолжите описание реки с использованием всех элементов таблицы. (Для расчётов воспользуйтесь калькулятором.)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1725409"/>
              </p:ext>
            </p:extLst>
          </p:nvPr>
        </p:nvGraphicFramePr>
        <p:xfrm>
          <a:off x="490736" y="1700808"/>
          <a:ext cx="8229600" cy="472440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Длина, км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1500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Исток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Среднерусская возвышенность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Устье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Река Волга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Высота истока, м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221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Высота устья, м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Падение, м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Уклон, см/км</a:t>
                      </a:r>
                      <a:r>
                        <a:rPr lang="ru-RU" sz="20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(Результат округлите до десятых.)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Тип реки по характеру течения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Равнинная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Тип питания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Смешанное с преобладанием снегового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Режим реки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Ледостав с ноября по апрель, 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весеннее половодье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81341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143000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Ока — река в Европейской части России, самый крупный правый приток реки Волги. Ока — исторически важный водный путь, в Древней Руси сама река и её притоки были частью путей, соединяющих Дон с Волгой. По протяжённости Ока уступает самому крупному левому притоку Волги — реке Каме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Подпишите названия рек, указанных в тексте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НАСТЯ\Downloads\2022-04-17_12-02-02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76872"/>
            <a:ext cx="8229600" cy="4424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3337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624</Words>
  <Application>Microsoft Office PowerPoint</Application>
  <PresentationFormat>Экран (4:3)</PresentationFormat>
  <Paragraphs>110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Обобщающее повторение по курсу «География. 8 класс»</vt:lpstr>
      <vt:lpstr>На рисунках представлены контуры стран — соседей России. Подпишите под каждым рисунком рядом с номером название столицы соответствующей страны</vt:lpstr>
      <vt:lpstr>На диаграмме отображена протяжённость границ России с указанными странами. Установите соответствие между столбцами диаграммы и названиями этих стран. </vt:lpstr>
      <vt:lpstr>На карте буквами обозначены объекты, определяющие географическое положение России. Назовите эти объекты.  </vt:lpstr>
      <vt:lpstr>На карте России цифрами обозначены формы рельефа. Выберите из предложенного списка географические названия этих форм рельефа и впишите в пустые ячейки на схеме. Географические названия форм рельефа: Витимское, Восточно-Европейская, Енисейский, Приленское, Минусинская, Яблоновый. Равнина –  Хребет –  Плато -  </vt:lpstr>
      <vt:lpstr>На фотографии представлена одна из указанных Вами форм рельефа. Запишите в ответе название этого географического объекта. Какой цифрой обозначен этот географический объект на карте? </vt:lpstr>
      <vt:lpstr>Выберите три утверждения, которые характеризуют особенности указанного Вами географического объекта, и запишите в ответе их номера</vt:lpstr>
      <vt:lpstr>Запишите недостающие показатели в таблицу «Гидрографические характеристики реки Оки», сделав необходимые расчёты, и продолжите описание реки с использованием всех элементов таблицы. (Для расчётов воспользуйтесь калькулятором.)</vt:lpstr>
      <vt:lpstr>Ока — река в Европейской части России, самый крупный правый приток реки Волги. Ока — исторически важный водный путь, в Древней Руси сама река и её притоки были частью путей, соединяющих Дон с Волгой. По протяжённости Ока уступает самому крупному левому притоку Волги — реке Каме. Подпишите названия рек, указанных в тексте</vt:lpstr>
      <vt:lpstr>На рисунках представлены климатограммы, построенные по данным метеонаблюдений в разных частях России. Рассмотрите климатограммы и выполните задания. Определите, какому климатическому поясу / типу климата соответствует каждая климатограмма. Подпишите название климатического пояса / типа климата под соответствующей климатограммой.   </vt:lpstr>
      <vt:lpstr>Презентация PowerPoint</vt:lpstr>
      <vt:lpstr>Какие климатообразующие факторы определяют климат Астрахани? Запишите в ответе их номера.</vt:lpstr>
      <vt:lpstr>Группа туристов отправилась в путешествие по России. На карте отмечены буквами опорные точки их маршрута, которые являются крупными городами: центрами субъектов Российской Федерации (республик, краёв, областей) и/или городами федерального значения. Проследите по карте маршрут туристов и выполните задания.   Определите по опорным точкам на карте и запишите в таблицу названия городов </vt:lpstr>
      <vt:lpstr>Из точки А в точку Б туристы решили добраться на самолёте. Заполните пропуски в авиабилете: впишите названия пункта вылета, пункта назначения и время прилёта в пункт назначения (местное время).</vt:lpstr>
      <vt:lpstr>Путь от точки Б до точки В туристы преодолевали на автомобиле. По пути они делали фотографии и записи в дневнике. Рассмотрите фотографии, прочитайте записи туристов и ответьте на вопрос: Какие виды деревьев характерны для лесных природных зон, по территории которых проходил маршрут туристов? Укажите не менее четырёх видов деревьев.</vt:lpstr>
      <vt:lpstr> 2. В каких из приведённых в таблице субъектов Российской Федерации численность населения за указанный период выросла? 3. В каком из приведённых в таблице субъектов Российской Федерации убыль населения за указанный период была наибольшей?     </vt:lpstr>
      <vt:lpstr>Домашнее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 рисунках представлены контуры стран — соседей России. Подпишите под каждым рисунком рядом с номером название столицы соответствующей страны</dc:title>
  <dc:creator>НАСТЯ</dc:creator>
  <cp:lastModifiedBy>НАСТЯ</cp:lastModifiedBy>
  <cp:revision>9</cp:revision>
  <dcterms:created xsi:type="dcterms:W3CDTF">2022-04-17T08:49:26Z</dcterms:created>
  <dcterms:modified xsi:type="dcterms:W3CDTF">2022-04-17T09:57:33Z</dcterms:modified>
</cp:coreProperties>
</file>