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9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E7A3-4F2C-42F8-BADC-C2AE81D82DD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636A7-2424-4A60-A650-84BD62A0D65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E7A3-4F2C-42F8-BADC-C2AE81D82DD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636A7-2424-4A60-A650-84BD62A0D6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E7A3-4F2C-42F8-BADC-C2AE81D82DD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636A7-2424-4A60-A650-84BD62A0D6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E7A3-4F2C-42F8-BADC-C2AE81D82DD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636A7-2424-4A60-A650-84BD62A0D65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E7A3-4F2C-42F8-BADC-C2AE81D82DD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636A7-2424-4A60-A650-84BD62A0D6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E7A3-4F2C-42F8-BADC-C2AE81D82DD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636A7-2424-4A60-A650-84BD62A0D65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E7A3-4F2C-42F8-BADC-C2AE81D82DD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636A7-2424-4A60-A650-84BD62A0D65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E7A3-4F2C-42F8-BADC-C2AE81D82DD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636A7-2424-4A60-A650-84BD62A0D6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E7A3-4F2C-42F8-BADC-C2AE81D82DD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636A7-2424-4A60-A650-84BD62A0D6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E7A3-4F2C-42F8-BADC-C2AE81D82DD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636A7-2424-4A60-A650-84BD62A0D6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E7A3-4F2C-42F8-BADC-C2AE81D82DD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636A7-2424-4A60-A650-84BD62A0D65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FF3E7A3-4F2C-42F8-BADC-C2AE81D82DD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91636A7-2424-4A60-A650-84BD62A0D65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Младшая группа </a:t>
            </a:r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Лепка «Уточка»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0729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yt3.ggpht.com/ytc/AKedOLR2lhmBnqGtWi0tTjiyvIjOcDawP3jiJtzgRrnk=s900-c-k-c0x00ffffff-no-rj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76672"/>
            <a:ext cx="6439644" cy="6439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78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ds03.infourok.ru/uploads/ex/0c90/00059e57-0efee05c/img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ds03.infourok.ru/uploads/ex/1377/000508fe-472f0c8b/img14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903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620"/>
            <a:ext cx="9144000" cy="6873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868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</TotalTime>
  <Words>6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Лепка «Уточка»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Alisa</dc:creator>
  <cp:lastModifiedBy>Alisa</cp:lastModifiedBy>
  <cp:revision>3</cp:revision>
  <dcterms:created xsi:type="dcterms:W3CDTF">2022-04-06T13:53:59Z</dcterms:created>
  <dcterms:modified xsi:type="dcterms:W3CDTF">2022-04-22T18:34:49Z</dcterms:modified>
</cp:coreProperties>
</file>