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3" r:id="rId3"/>
    <p:sldId id="274" r:id="rId4"/>
    <p:sldId id="275" r:id="rId5"/>
    <p:sldId id="276" r:id="rId6"/>
    <p:sldId id="285" r:id="rId7"/>
    <p:sldId id="286" r:id="rId8"/>
    <p:sldId id="277" r:id="rId9"/>
    <p:sldId id="278" r:id="rId10"/>
    <p:sldId id="279" r:id="rId11"/>
    <p:sldId id="280" r:id="rId12"/>
    <p:sldId id="281" r:id="rId13"/>
    <p:sldId id="266" r:id="rId14"/>
    <p:sldId id="287" r:id="rId15"/>
    <p:sldId id="288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D028F-71C4-46E3-BD1F-F366226A062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C0A20-8EC6-4536-A005-31A911F3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32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d925209-35b8-54fc-b31e-1bcad04e5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32040" y="116632"/>
            <a:ext cx="4211960" cy="11521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№61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Трубникова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 воспитатель.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2022год.</a:t>
            </a:r>
            <a:endParaRPr lang="ru-RU" sz="1400" dirty="0"/>
          </a:p>
        </p:txBody>
      </p:sp>
      <p:sp>
        <p:nvSpPr>
          <p:cNvPr id="6" name="Овал 5"/>
          <p:cNvSpPr/>
          <p:nvPr/>
        </p:nvSpPr>
        <p:spPr>
          <a:xfrm>
            <a:off x="2483768" y="2636912"/>
            <a:ext cx="5184576" cy="2736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разработки на тему Широкая масленица».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Проектная деятельность.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«Формирование  у детей старшего дошкольного возраста  интереса к традициям своего народа посредством проектной деятельности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«Ай, да масленица!»</a:t>
            </a:r>
            <a:endParaRPr lang="ru-RU" sz="1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627784" y="260648"/>
            <a:ext cx="4536504" cy="576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день масленицы -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Заигрыши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C:\Users\Ева\Desktop\фото\3639b2a8-e2c0-48d6-bd42-bbdefcf55d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548680"/>
            <a:ext cx="1800201" cy="22322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9512" y="2924944"/>
            <a:ext cx="194421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«Плетень»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Ева\Desktop\фото\76ca7e0d-9d9c-4224-9ea3-2fb83628d32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980728"/>
            <a:ext cx="1800200" cy="2168957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411760" y="3284984"/>
            <a:ext cx="1728192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«Платочек»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3" descr="C:\Users\Ева\Desktop\фото\6960e554-bd14-45b9-9f3e-26665de1d5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1522229"/>
            <a:ext cx="2448272" cy="308483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499992" y="4725144"/>
            <a:ext cx="2448272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«Золотые ворота»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C:\Users\Ева\Desktop\фото\69f7fa27-136a-4fb2-8cd6-9cabdf40899f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3356992"/>
            <a:ext cx="1800200" cy="2771621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7092280" y="6165304"/>
            <a:ext cx="180020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 Гномик»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771800" y="620688"/>
            <a:ext cx="3744416" cy="27363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 масленой неделе</a:t>
            </a:r>
          </a:p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печи блины летели…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семьями воспитанников.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Самотовинского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Богдана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Кузьминой Марии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Меньшаевой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Анны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 Кульбакиной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Элины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приняли участие в конкурсе  «Лучший рецепт блинов»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C:\Users\Ева\Desktop\фото\353a18e1-edf1-48d0-8b7c-d48900d75c97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2376264" cy="2808312"/>
          </a:xfrm>
          <a:prstGeom prst="rect">
            <a:avLst/>
          </a:prstGeom>
          <a:noFill/>
        </p:spPr>
      </p:pic>
      <p:pic>
        <p:nvPicPr>
          <p:cNvPr id="14" name="Picture 2" descr="C:\Users\Ева\Desktop\фото\23d07db1-cb50-4429-8a70-a2e567b5731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068960"/>
            <a:ext cx="2448272" cy="3096344"/>
          </a:xfrm>
          <a:prstGeom prst="rect">
            <a:avLst/>
          </a:prstGeom>
          <a:noFill/>
        </p:spPr>
      </p:pic>
      <p:pic>
        <p:nvPicPr>
          <p:cNvPr id="21" name="Picture 5" descr="C:\Users\Ева\Desktop\фото\ba008273-71fe-44fb-a245-e2add9d02a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356992"/>
            <a:ext cx="3009677" cy="306896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innerShdw blurRad="647700" dist="342900" dir="12600000">
              <a:srgbClr val="FF0000">
                <a:alpha val="50000"/>
              </a:srgbClr>
            </a:innerShdw>
          </a:effectLst>
          <a:scene3d>
            <a:camera prst="orthographicFront"/>
            <a:lightRig rig="threePt" dir="t"/>
          </a:scene3d>
          <a:sp3d prstMaterial="matte">
            <a:bevelB prst="angle"/>
          </a:sp3d>
        </p:spPr>
      </p:pic>
      <p:pic>
        <p:nvPicPr>
          <p:cNvPr id="22" name="Picture 2" descr="C:\Users\Ева\Desktop\фото\7aeda8e3-27dd-467c-8049-c5a0635eabe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23728" y="4221088"/>
            <a:ext cx="2040546" cy="2448272"/>
          </a:xfrm>
          <a:prstGeom prst="rect">
            <a:avLst/>
          </a:prstGeom>
          <a:noFill/>
        </p:spPr>
      </p:pic>
      <p:pic>
        <p:nvPicPr>
          <p:cNvPr id="9" name="Рисунок 8" descr="5dd0a69d-92c2-4f06-aaae-d26eb3ca10f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619456" y="260648"/>
            <a:ext cx="1563636" cy="2376264"/>
          </a:xfrm>
          <a:prstGeom prst="rect">
            <a:avLst/>
          </a:prstGeom>
        </p:spPr>
      </p:pic>
      <p:pic>
        <p:nvPicPr>
          <p:cNvPr id="10" name="Рисунок 9" descr="7b1900f4-8bb1-45f4-a44e-b3050fef849d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92280" y="2420888"/>
            <a:ext cx="1614051" cy="230425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31840" y="1124744"/>
            <a:ext cx="2952328" cy="31683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прощанье весь народ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Масленицу подожжёт,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Разгорайся поскорей,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жилось нам веселей!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Гори, гори ясно,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не погасло!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все метели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Разом улетели!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7"/>
            <a:ext cx="2736304" cy="322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260648"/>
            <a:ext cx="270388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332656"/>
            <a:ext cx="56166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 социальными партнёрами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(Дом Детского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Ттворчества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fed4944-90ae-40a7-801b-784620b71fe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87824" y="4293096"/>
            <a:ext cx="2139702" cy="2376264"/>
          </a:xfrm>
          <a:prstGeom prst="rect">
            <a:avLst/>
          </a:prstGeom>
        </p:spPr>
      </p:pic>
      <p:pic>
        <p:nvPicPr>
          <p:cNvPr id="8" name="Рисунок 7" descr="76b41f4f-183f-44be-930d-90e4e8160dc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80112" y="1052736"/>
            <a:ext cx="3084055" cy="2031419"/>
          </a:xfrm>
          <a:prstGeom prst="rect">
            <a:avLst/>
          </a:prstGeom>
        </p:spPr>
      </p:pic>
      <p:pic>
        <p:nvPicPr>
          <p:cNvPr id="9" name="Рисунок 8" descr="1347e014-003b-4e4e-8170-9743529e86a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80112" y="4293096"/>
            <a:ext cx="3059832" cy="2294874"/>
          </a:xfrm>
          <a:prstGeom prst="rect">
            <a:avLst/>
          </a:prstGeom>
        </p:spPr>
      </p:pic>
      <p:pic>
        <p:nvPicPr>
          <p:cNvPr id="10" name="Рисунок 9" descr="03cb4dae-140f-4192-991f-d05028e5137a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3528" y="4365104"/>
            <a:ext cx="2304256" cy="2448272"/>
          </a:xfrm>
          <a:prstGeom prst="rect">
            <a:avLst/>
          </a:prstGeom>
        </p:spPr>
      </p:pic>
      <p:pic>
        <p:nvPicPr>
          <p:cNvPr id="11" name="Рисунок 10" descr="6a08a050-5a22-4c0e-b9f9-974bb98a8cf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3528" y="1124744"/>
            <a:ext cx="2301720" cy="306896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987824" y="3284984"/>
            <a:ext cx="3744416" cy="6983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Народные игры, соревнования,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ряжения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3270"/>
            <a:ext cx="9684568" cy="68547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620688"/>
            <a:ext cx="4878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Перспектива.</a:t>
            </a:r>
          </a:p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Предполагается дальнейшая работа по разработке  проектов других народных и казачьих праздников, для активизации родителей, детей и их законных представителей.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30FC928-2077-44E9-86D8-851BFC1510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932740"/>
            <a:ext cx="3525827" cy="3800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260648"/>
            <a:ext cx="4320480" cy="3108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Диссеминация практики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Выступление с проектом на Муниципальной опорной площадке (март 2022года)</a:t>
            </a:r>
          </a:p>
          <a:p>
            <a:pPr algn="ctr"/>
            <a:r>
              <a:rPr lang="ru-RU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конкурсе педагогического мастерства «Методические разработки на тему Широкая масленица».</a:t>
            </a:r>
          </a:p>
          <a:p>
            <a:pPr algn="ctr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Проектная деятельность.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429000"/>
            <a:ext cx="4392488" cy="3024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 работы по проекту: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повысился интерес к истории своего народа.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Укрепились детско-родительские отношения.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Созданы картотеки стихов, загадок, пословиц, поговорок на тему «Народные и казачьи игры». Разработан цикл буклетов по теме «Нравственное воспитание».</a:t>
            </a:r>
          </a:p>
          <a:p>
            <a:pPr algn="ctr"/>
            <a:r>
              <a:rPr lang="ru-RU" alt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Повысилась активность соучастия в воспитательном процессе родителей в рамках реализации проекта 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627784" y="0"/>
            <a:ext cx="4392488" cy="2708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 marL="342900" indent="-342900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Пензулаева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 И. Подвижные игры и игровые упражнения для детей 5-7 лет. -М. :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изд. центр ВЛАДОС, 2001.</a:t>
            </a:r>
            <a:b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 «Календарные и народные праздники в детском саду» Г. А. Лапшина;</a:t>
            </a:r>
          </a:p>
          <a:p>
            <a:pPr marL="342900" indent="-342900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3.  «Народные праздники в детском саду 5-7 лет»М. Б.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Зацепина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         4.</a:t>
            </a:r>
            <a:r>
              <a:rPr lang="ru-RU" sz="14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Региональная программы «Родники Дона» Р. М. </a:t>
            </a:r>
            <a:r>
              <a:rPr lang="ru-RU" sz="1400" b="1" i="1" dirty="0" err="1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Чумичева</a:t>
            </a:r>
            <a:r>
              <a:rPr lang="ru-RU" sz="14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,  О.Л. </a:t>
            </a:r>
            <a:r>
              <a:rPr lang="ru-RU" sz="1400" b="1" i="1" dirty="0" err="1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Ведмудь</a:t>
            </a:r>
            <a:r>
              <a:rPr lang="ru-RU" sz="14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, Н.А. </a:t>
            </a:r>
            <a:r>
              <a:rPr lang="ru-RU" sz="1400" b="1" i="1" dirty="0" err="1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Платхина</a:t>
            </a:r>
            <a:r>
              <a:rPr lang="ru-RU" sz="14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.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0436" y="548680"/>
            <a:ext cx="220132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2996952"/>
            <a:ext cx="2703886" cy="315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30FC928-2077-44E9-86D8-851BFC1510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780928"/>
            <a:ext cx="2805747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03848" y="260648"/>
            <a:ext cx="3384376" cy="18722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мы масленицу провожали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Часто-часто по ней вздыхали!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Ой, ты, Масленица,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воротися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до красного лета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протянися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340768"/>
            <a:ext cx="2592288" cy="230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3170FE5-399E-4F57-96D5-90A6F0B94F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204864"/>
            <a:ext cx="3034809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328CE76-5C75-485E-A926-6559FDB26088}"/>
              </a:ext>
            </a:extLst>
          </p:cNvPr>
          <p:cNvSpPr/>
          <p:nvPr/>
        </p:nvSpPr>
        <p:spPr>
          <a:xfrm>
            <a:off x="323528" y="260648"/>
            <a:ext cx="8549581" cy="64807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проекта 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 формирование  у детей старшего дошкольного возраста  интереса к традициям своего народа, посредством проектной деятельности.</a:t>
            </a:r>
          </a:p>
          <a:p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название проекта 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Ай, да, Масленица!</a:t>
            </a:r>
          </a:p>
          <a:p>
            <a:endParaRPr lang="ru-RU" sz="1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проекта</a:t>
            </a:r>
            <a:r>
              <a:rPr lang="ru-RU" sz="1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                     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Пришла Масленица к нам,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значит быть блинам! 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Быть любви и быть добру!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 раздайте по блину!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Веселей играй гармошка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Масленица не грусти!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Приходи весна скорее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Зиму прочь от нас гони!         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речевой,  игровой, познавательно- творческий 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внутренний , групповой, краткосрочный.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b="1" i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колличеству</a:t>
            </a:r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участников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коллективный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педагог, физ. инструктор,  муз. руководитель, родители, дети подготовительной группы «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Ивушка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проекта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совместная деятельность педагогов с родителями (дистанционно) по формированию  повышения интереса к традициям русского народа.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у детей старшего дошкольного  возраста сформирован интерес к традициям своего народа, пополнена развивающая среда группы.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28.02.2022год-05.03.2022год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проекта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материально-техническое; учебно-методическое оснащение; информационное обеспечение.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 :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МБДОУ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61, подготовительная группа «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Ивушка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0" y="0"/>
            <a:ext cx="2592288" cy="141277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1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16632"/>
            <a:ext cx="6192688" cy="17281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сожалению мы  все чаще отходим от  традиций своего народа, тем самым лишаем возможности детей прикоснуться к духовно-нравственным основам, к лучшим образцам устного народного творчества. Масленица является  народным календарным праздником, благодаря которому мы можем показать ребенку богатейшие народные традиции.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1628800"/>
            <a:ext cx="2592288" cy="122413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1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2060848"/>
            <a:ext cx="6192688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знаний детей старшего дошкольного возраста о традициях русского народа.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0" y="2996952"/>
            <a:ext cx="2592288" cy="115212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3140968"/>
            <a:ext cx="6192688" cy="20882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обобщения и закрепления знаний детей о празднике «Масленица».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чувства патриотизма, основанного на традициях русского народа.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представления о народных русских обрядовых праздниках.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эстетического и духовно - нравственного отношения к традициям своего народа.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0" y="0"/>
            <a:ext cx="2592288" cy="256490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1й этап: Организационно-подготовительный( с 20 го февраля 2022год- 24 февраля 2022год)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16632"/>
            <a:ext cx="6192688" cy="17281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имеющихся условий для реализации проекта, сбор информации, подборка наглядно-дидактического материала, работа с методической литературой, составление плана работы над проектом, создание развивающей предметно-пространственной среды, подборка аудиозаписей, видеотеки </a:t>
            </a: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родителей (дистанционно) с предложением об участии их, совместно с детьми в проектной деятельности,  беседы и разъяснения по предстоящей  работе, согласования по совместной деятельности.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2636912"/>
            <a:ext cx="2592288" cy="172819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2й этап: основной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(28 февраля 2022года -04 марта 2022года)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2924944"/>
            <a:ext cx="6192688" cy="7703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беседы, народные игры, чтение худ. литературы; разучивание стихов, пословиц, поговорок, частушек; ИКТ  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0" y="5229200"/>
            <a:ext cx="2592288" cy="16288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3й этап : заключительный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(05.03.222год)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5157192"/>
            <a:ext cx="6192688" cy="1368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 «Масленица»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проекта родителям и законным представителям.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467544" y="764704"/>
            <a:ext cx="3384376" cy="158417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548680"/>
            <a:ext cx="4752528" cy="1872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литературы, ИКТ, беседы, подвижные народные игры, пальчиковые гимнастики, дидактические игры, НОД.</a:t>
            </a:r>
            <a:endParaRPr lang="ru-RU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11560" y="2636912"/>
            <a:ext cx="3240360" cy="1368152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(дистанционно)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2708920"/>
            <a:ext cx="4608512" cy="24482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Печатно-иллюстративный материал: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 «История Масленицы», «Что такое Масленица?»</a:t>
            </a:r>
          </a:p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Информационно-наглядная форма :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совместных работ с детьми., выставка поделок по теме «Масленица»</a:t>
            </a:r>
          </a:p>
          <a:p>
            <a:pPr algn="ctr"/>
            <a:r>
              <a:rPr lang="ru-RU" sz="1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дистанционно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«Кукла </a:t>
            </a:r>
            <a:r>
              <a:rPr lang="ru-RU" sz="1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Маслена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«Лучший рецепт блинов»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«Масленица»</a:t>
            </a:r>
            <a:endParaRPr lang="ru-RU" sz="1400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0"/>
            <a:ext cx="9143999" cy="6206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Фрагмент плана работы по реализации проекта основного этапа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620689"/>
          <a:ext cx="9143999" cy="74371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1288"/>
                <a:gridCol w="3037832"/>
                <a:gridCol w="2204165"/>
                <a:gridCol w="1620714"/>
              </a:tblGrid>
              <a:tr h="749453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 marL="68585" marR="68585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</a:p>
                  </a:txBody>
                  <a:tcPr marL="68585" marR="68585" marT="45727" marB="4572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родителей с детьми</a:t>
                      </a:r>
                    </a:p>
                  </a:txBody>
                  <a:tcPr marL="68585" marR="68585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родителями</a:t>
                      </a:r>
                    </a:p>
                  </a:txBody>
                  <a:tcPr marL="68585" marR="68585" marT="45727" marB="4572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87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28.02 2022год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Тема: Первый день Масленой недели «Встреча»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01.03.2022год Тема: Второй день- «</a:t>
                      </a:r>
                      <a:r>
                        <a:rPr lang="ru-RU" sz="1400" b="1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Заигрыши</a:t>
                      </a: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02.03.2022год </a:t>
                      </a:r>
                      <a:r>
                        <a:rPr lang="ru-RU" sz="1400" b="1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Тема:Третий</a:t>
                      </a: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день «Лакомка»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показом  презентации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тему «Масленица»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куклы «Масленица»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с частушками о Масленице.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детьми «Что такое Масленица?»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с пословицами о празднике Масленица.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 «Ой, ты Масленица!»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«Блинчики,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блиночки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Подвижные игры «Ручеёк», «Плетень»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Совместные рисунки по теме «Масленица»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Совместные просмотры мультфильмов.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худ.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лит-ры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Просмотр мультфильмов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Буклет «Что такое Масленица?»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 детских работ.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Видеоматериал о деятельности детей в ДОУ.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0"/>
            <a:ext cx="9143999" cy="5486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Фрагмент плана работы по реализации проекта основного этапа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48680"/>
          <a:ext cx="9143999" cy="65837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1287"/>
                <a:gridCol w="3037832"/>
                <a:gridCol w="2204165"/>
                <a:gridCol w="1620715"/>
              </a:tblGrid>
              <a:tr h="940448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 marL="68585" marR="68585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</a:p>
                  </a:txBody>
                  <a:tcPr marL="68585" marR="68585" marT="45727" marB="4572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родителей с детьми</a:t>
                      </a:r>
                    </a:p>
                  </a:txBody>
                  <a:tcPr marL="68585" marR="68585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родителями</a:t>
                      </a:r>
                    </a:p>
                  </a:txBody>
                  <a:tcPr marL="68585" marR="68585" marT="45727" marB="4572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12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03.03.2022год Тема: Четвёртый день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«Разгуляй»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04.03.2022год Тема: Пятый день «Посиделки»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05.03.2022год  Тема: Прощание с Масленицей.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Подвижные игры «Золотые ворота», «Карусели»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«Разгуляйся народ, в гости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Маслена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идёт!»</a:t>
                      </a: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Разучивание </a:t>
                      </a:r>
                      <a:r>
                        <a:rPr lang="ru-RU" sz="1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закличек</a:t>
                      </a: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о весне.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Народные игры на свежем воздухе.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Квест-игра</a:t>
                      </a: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«Где живёт Масленица?»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Музыкальный праздник- развлечение «Масленица»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Чаепитие с блинами.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весёлых стихов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книжек-малышек для детей младшего возраста.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 праздника «Масленица».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Призыв к родителям о конкурсе «Лучший рецепт блинов»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для изготовления атрибутов и костюмов для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праздниа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Выпуск стенгазеты «Как на масляной неделе!»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5" marR="68585" marT="45727" marB="45727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627784" y="188640"/>
            <a:ext cx="4536504" cy="11521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Утро. Понедельник .Наступает «Встреча».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Яркие салазки с горочек скользят.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Целый день веселье, наступает вечер…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Нагулявшись вдоволь все блины едят.</a:t>
            </a:r>
          </a:p>
          <a:p>
            <a:pPr algn="ctr"/>
            <a:endParaRPr lang="ru-RU" dirty="0"/>
          </a:p>
        </p:txBody>
      </p:sp>
      <p:pic>
        <p:nvPicPr>
          <p:cNvPr id="8" name="Picture 3" descr="C:\Users\Ева\Desktop\фото\70c050c0-2c84-4ce1-8f50-18596f2f2b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2232248" cy="2908687"/>
          </a:xfrm>
          <a:prstGeom prst="rect">
            <a:avLst/>
          </a:prstGeom>
          <a:noFill/>
        </p:spPr>
      </p:pic>
      <p:pic>
        <p:nvPicPr>
          <p:cNvPr id="11" name="Picture 5" descr="C:\Users\Ева\Desktop\фото\66633890-72e4-4cee-ab8e-23ffa802ab8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1484784"/>
            <a:ext cx="4176464" cy="3816424"/>
          </a:xfrm>
          <a:prstGeom prst="rect">
            <a:avLst/>
          </a:prstGeom>
          <a:noFill/>
        </p:spPr>
      </p:pic>
      <p:pic>
        <p:nvPicPr>
          <p:cNvPr id="12" name="Picture 2" descr="C:\Users\Ева\Desktop\фото\58aef02a-2ea3-4bf2-b37f-44f7ae4424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2132856"/>
            <a:ext cx="2016224" cy="3007378"/>
          </a:xfrm>
          <a:prstGeom prst="rect">
            <a:avLst/>
          </a:prstGeom>
          <a:noFill/>
        </p:spPr>
      </p:pic>
      <p:pic>
        <p:nvPicPr>
          <p:cNvPr id="13" name="Picture 4" descr="C:\Users\Ева\Desktop\фото\23a67718-4104-4f35-a7ca-873beb2af68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284984"/>
            <a:ext cx="2267744" cy="3267566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2555776" y="5373216"/>
            <a:ext cx="4968552" cy="11521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день Масленицы- </a:t>
            </a:r>
            <a:r>
              <a:rPr lang="ru-RU" sz="1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Встреча.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 изготовили куклу Масленицу и рассказали младшим воспитанникам сада , о том, как отмечали этот день на Руси.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462463_45-p-fon-dlya-prezentatsii-pro-maslenitsu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pic>
        <p:nvPicPr>
          <p:cNvPr id="9" name="Рисунок 8" descr="a1d4867e-d0f3-4f6a-912d-7adf900d65d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476672"/>
            <a:ext cx="1691680" cy="2050520"/>
          </a:xfrm>
          <a:prstGeom prst="rect">
            <a:avLst/>
          </a:prstGeom>
        </p:spPr>
      </p:pic>
      <p:pic>
        <p:nvPicPr>
          <p:cNvPr id="15" name="Рисунок 14" descr="1022b0eb-b94f-44da-8192-3383773231c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20272" y="0"/>
            <a:ext cx="1926214" cy="2376265"/>
          </a:xfrm>
          <a:prstGeom prst="rect">
            <a:avLst/>
          </a:prstGeom>
        </p:spPr>
      </p:pic>
      <p:pic>
        <p:nvPicPr>
          <p:cNvPr id="16" name="Рисунок 15" descr="baa558cb-cabc-4dfb-a5d3-df154b9d87ef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92280" y="2492896"/>
            <a:ext cx="1782198" cy="2016224"/>
          </a:xfrm>
          <a:prstGeom prst="rect">
            <a:avLst/>
          </a:prstGeom>
        </p:spPr>
      </p:pic>
      <p:pic>
        <p:nvPicPr>
          <p:cNvPr id="17" name="Picture 2" descr="C:\Users\Ева\Desktop\фото\b4f2700e-20e3-45b4-9927-eec98cb0bbd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41172" y="4431437"/>
            <a:ext cx="2292907" cy="2016225"/>
          </a:xfrm>
          <a:prstGeom prst="rect">
            <a:avLst/>
          </a:prstGeom>
          <a:noFill/>
        </p:spPr>
      </p:pic>
      <p:pic>
        <p:nvPicPr>
          <p:cNvPr id="18" name="Рисунок 17" descr="c657da35-5bce-4a25-8424-0f0a9c79682f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092280" y="4653136"/>
            <a:ext cx="1749794" cy="2058582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627784" y="2492896"/>
            <a:ext cx="3816424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по художественно-эстетическому развитию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3" descr="C:\Users\Ева\Desktop\фото\c3bd7811-94b2-43aa-a5f0-8109b05e9ad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4008" y="0"/>
            <a:ext cx="2304256" cy="1728192"/>
          </a:xfrm>
          <a:prstGeom prst="rect">
            <a:avLst/>
          </a:prstGeom>
          <a:noFill/>
        </p:spPr>
      </p:pic>
      <p:pic>
        <p:nvPicPr>
          <p:cNvPr id="21" name="Picture 2" descr="C:\Users\Ева\Desktop\фото\64632fa6-c059-43d4-8cb3-0bf56b5c458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2437678" y="234730"/>
            <a:ext cx="1728192" cy="2644125"/>
          </a:xfrm>
          <a:prstGeom prst="rect">
            <a:avLst/>
          </a:prstGeom>
          <a:noFill/>
        </p:spPr>
      </p:pic>
      <p:pic>
        <p:nvPicPr>
          <p:cNvPr id="22" name="Picture 4" descr="C:\Users\Ева\Desktop\фото\ae8186ce-7978-4e31-9d9a-7c96c37cc4cc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6200000">
            <a:off x="4922213" y="4662963"/>
            <a:ext cx="2177540" cy="1869854"/>
          </a:xfrm>
          <a:prstGeom prst="rect">
            <a:avLst/>
          </a:prstGeom>
          <a:noFill/>
        </p:spPr>
      </p:pic>
      <p:pic>
        <p:nvPicPr>
          <p:cNvPr id="13" name="Рисунок 12" descr="9e8d6667-3d65-4a5b-b63c-e1dff9f541a9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6200000">
            <a:off x="705801" y="2326647"/>
            <a:ext cx="1351811" cy="2404389"/>
          </a:xfrm>
          <a:prstGeom prst="rect">
            <a:avLst/>
          </a:prstGeom>
        </p:spPr>
      </p:pic>
      <p:pic>
        <p:nvPicPr>
          <p:cNvPr id="14" name="Рисунок 13" descr="500be38e-ab0c-486a-9c8e-05352cf02ec4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16200000">
            <a:off x="2934941" y="4417987"/>
            <a:ext cx="1528786" cy="2719164"/>
          </a:xfrm>
          <a:prstGeom prst="rect">
            <a:avLst/>
          </a:prstGeom>
        </p:spPr>
      </p:pic>
      <p:pic>
        <p:nvPicPr>
          <p:cNvPr id="23" name="Рисунок 22" descr="6922552c-2edf-4957-a8a0-67fa4fd2c837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16200000">
            <a:off x="3126039" y="3146771"/>
            <a:ext cx="1279803" cy="22763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908</Words>
  <Application>Microsoft Office PowerPoint</Application>
  <PresentationFormat>Экран (4:3)</PresentationFormat>
  <Paragraphs>278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Ева</dc:creator>
  <cp:lastModifiedBy>Ева</cp:lastModifiedBy>
  <cp:revision>133</cp:revision>
  <dcterms:created xsi:type="dcterms:W3CDTF">2022-02-24T09:48:23Z</dcterms:created>
  <dcterms:modified xsi:type="dcterms:W3CDTF">2022-04-22T08:31:52Z</dcterms:modified>
</cp:coreProperties>
</file>