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75" r:id="rId5"/>
    <p:sldId id="276" r:id="rId6"/>
    <p:sldId id="277" r:id="rId7"/>
    <p:sldId id="281" r:id="rId8"/>
    <p:sldId id="278" r:id="rId9"/>
    <p:sldId id="257" r:id="rId10"/>
    <p:sldId id="259" r:id="rId11"/>
    <p:sldId id="260" r:id="rId12"/>
    <p:sldId id="261" r:id="rId13"/>
    <p:sldId id="262" r:id="rId14"/>
    <p:sldId id="264" r:id="rId15"/>
    <p:sldId id="266" r:id="rId16"/>
    <p:sldId id="268" r:id="rId17"/>
    <p:sldId id="270" r:id="rId18"/>
    <p:sldId id="271" r:id="rId19"/>
    <p:sldId id="272" r:id="rId20"/>
    <p:sldId id="279" r:id="rId21"/>
    <p:sldId id="286" r:id="rId22"/>
    <p:sldId id="273" r:id="rId23"/>
    <p:sldId id="282" r:id="rId24"/>
    <p:sldId id="283" r:id="rId25"/>
    <p:sldId id="284" r:id="rId26"/>
    <p:sldId id="285" r:id="rId27"/>
    <p:sldId id="287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2B8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9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790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91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71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16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08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4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72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04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029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58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3378-27FC-47CB-BB73-2707A6B83C1F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D0D92-393D-44F4-B435-1E1C05642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04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microsoft.com/office/2007/relationships/hdphoto" Target="../media/hdphoto2.wdp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46249" y="723900"/>
            <a:ext cx="892175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spc="600" dirty="0" smtClean="0">
                <a:ln w="12700">
                  <a:noFill/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nitype Redwood1" panose="00000500000000000000" pitchFamily="50" charset="-52"/>
              </a:rPr>
              <a:t>Сказочный лубок</a:t>
            </a:r>
            <a:endParaRPr lang="ru-RU" sz="9600" b="1" spc="600" dirty="0">
              <a:ln w="12700">
                <a:noFill/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nitype Redwood1" panose="00000500000000000000" pitchFamily="50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800" y="2517845"/>
            <a:ext cx="3776224" cy="360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549" y="2517845"/>
            <a:ext cx="3835571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27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83300" y="857527"/>
            <a:ext cx="5105400" cy="51234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0900" y="949284"/>
            <a:ext cx="51308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1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7638" y="820710"/>
            <a:ext cx="6842462" cy="22653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6765" y="3207223"/>
            <a:ext cx="2961877" cy="27961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7525" y="3200399"/>
            <a:ext cx="2942391" cy="27475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6065" y="3200399"/>
            <a:ext cx="3231705" cy="274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034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0700" y="698485"/>
            <a:ext cx="2349500" cy="54864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95800" y="822478"/>
            <a:ext cx="5397500" cy="523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89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65499" y="2065576"/>
            <a:ext cx="7856489" cy="23032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0000" y="770176"/>
            <a:ext cx="1892300" cy="532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00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2675" y="717883"/>
            <a:ext cx="5558925" cy="54483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19300" y="717883"/>
            <a:ext cx="2489200" cy="543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72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8300" y="749300"/>
            <a:ext cx="2400300" cy="53645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3100" y="749300"/>
            <a:ext cx="56134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6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3400" y="789940"/>
            <a:ext cx="2692400" cy="52771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46700" y="1130300"/>
            <a:ext cx="469900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096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51900" y="641055"/>
            <a:ext cx="2438400" cy="54742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62400" y="1115033"/>
            <a:ext cx="4889500" cy="47879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9500" y="1022055"/>
            <a:ext cx="1397000" cy="47004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92400" y="1115033"/>
            <a:ext cx="11430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313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000" y="673099"/>
            <a:ext cx="2451100" cy="5514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8600" y="1181100"/>
            <a:ext cx="48006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81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4275" y="696693"/>
            <a:ext cx="2167525" cy="5488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2150" y="784529"/>
            <a:ext cx="4991100" cy="1641171"/>
          </a:xfrm>
          <a:prstGeom prst="rect">
            <a:avLst/>
          </a:prstGeom>
        </p:spPr>
      </p:pic>
      <p:pic>
        <p:nvPicPr>
          <p:cNvPr id="4" name="Рисунок 3" descr="D:\Pictures\Пособия для занятий\Лубок\0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81475" y="2578100"/>
            <a:ext cx="2832100" cy="360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Pictures\Методичка Повышение категории\луб58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0" y="1206500"/>
            <a:ext cx="3016250" cy="468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690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692761"/>
            <a:ext cx="10591800" cy="529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Помните, какая избушка была у зайца, которого выгнала на улицу коварная лиса?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Да, лубяная! У лисички избушка была ледяная, - а у зайчика лубяная.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Наступила весна, пригрело солнышко, избушка у лисички и растаяла.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4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заюшка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смастерил свою избушку не из чего-нибудь, а из луба.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страшны ей ни мороз лютый, ни солнце жгучее. Вот какая лубяная избушка!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Луб - это кусочки дерева липы, вернее кусочки коры вместе с волокнами.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таких кусочков легко можно было построить тёплую уютную избушку и жить припеваючи.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Липа - это необыкновенное дерево. Красивое очень полезное. Липовый мёд дарит силу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здоровье, настой из липового цвета спасает от простуды.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древесина идёт на ложки, плошки, игрушки… И даже… учит читать!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Да-да! Не удивляйтесь. Благодаря липе многие дети стали грамотными.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научились читать по лубочным картинкам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Лубочные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картинки были весёлые, , озорные, интересные.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возле каждой картинки помещались короткие тексты - пословицы, поговорки или какие-то поучения.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при чём тут липа, спросите вы? А притом, что лубочные картинки печатали с помощью лубка -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липовой доски. Мастер брал липовую доску, вырезал на неё ножом картинку и получался лубок.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Такие лубки использовали в типографии, чтобы напечатать много-много одинаковых картинок.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лубок наносили краску, прикладывали чистую бумагу и плотно прижимали, чтобы отпечатался рисунок. Листок с рисунком- отпечатком снимали и откладывали в сторону подсыхать. На лубок наносили свежую краску, и прикладывали ещё один чистый листок, на котором отпечатывалась точно такая же картинка. Сколько в книжке картинок, - столько и лубков, И отпечатывать их можно столько раз, - сколько нужно книжек. И сто, и двести, и даже тысячу Такой способ получения изображения с помощью отпечатков называется гравюрой.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93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8000" y="2070100"/>
            <a:ext cx="8445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ВДОХНОВИТЕСЬ ЛУБОЧНЫМИ КАРТИНКАМИ,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ПОЛУЧИЛИСЬ У ДРУГИХ ДЕТЕЙ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76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9200" y="3517900"/>
            <a:ext cx="3632200" cy="2565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9200" y="738641"/>
            <a:ext cx="3632200" cy="26268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2849" y="3365500"/>
            <a:ext cx="3341251" cy="2533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2246" y="1156209"/>
            <a:ext cx="3197365" cy="44185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2849" y="1056141"/>
            <a:ext cx="3313113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41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Pictures\рисунки детей\Графика\Рината 10 лет Лубок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25" b="-14"/>
          <a:stretch/>
        </p:blipFill>
        <p:spPr bwMode="auto">
          <a:xfrm>
            <a:off x="907795" y="708152"/>
            <a:ext cx="3828797" cy="255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Pictures\рисунки детей\Графика\Гадеева Аделина 9 лет Лубок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" b="51"/>
          <a:stretch/>
        </p:blipFill>
        <p:spPr bwMode="auto">
          <a:xfrm>
            <a:off x="4826509" y="708152"/>
            <a:ext cx="4290059" cy="255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Pictures\рисунки детей\Графика\Яцкович Влад 10 лет Лубок.jpg"/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" b="-22"/>
          <a:stretch/>
        </p:blipFill>
        <p:spPr bwMode="auto">
          <a:xfrm>
            <a:off x="2933954" y="3447287"/>
            <a:ext cx="3785110" cy="249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9294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7900" y="726863"/>
            <a:ext cx="10210800" cy="5217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выбрать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для своей лубочной картинки,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эскизы, найти наиболее удачное расположение задуманного,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скомпоновать на большом формате, сразу очертить рамочку и </a:t>
            </a:r>
            <a:r>
              <a:rPr 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прорисовть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орнамент.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Композиция, рисунок, пространство решаются </a:t>
            </a:r>
            <a:r>
              <a:rPr 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плоскостно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рисунке реальность может находится рядом с откровенной фантазией.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Условность изображения возводится в многократную степень: красавица должна быть самой распрекрасной, с румянцем во всю щеку; цветы, листья и плоды – невиданной величины; сказочные птицы и звери нереальные, загадочные и неповторимые, как в сказке.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и в старых образцах, добавляем в рисунок текст. Можно не целиком, а выбрать только одно  предложение, две-три строчки, или даже просто обозначить, подписать то, что нарисовано. Текст несет смысловую нагрузку, и надо постараться органически вписать его в композицию, он как декоративный элемент, орнамент.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нужно наносить карандашом средней мягкости, линии должны быть легкими, иначе </a:t>
            </a:r>
            <a:r>
              <a:rPr 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гелевая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ручка будет плохо ложиться.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эскиз перенесли на большой лист, еще раз хорошо нужно просмотреть, все ли на своих местах. После этого  обводим линии рисунка черной </a:t>
            </a:r>
            <a:r>
              <a:rPr lang="ru-RU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гелевой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ручкой, или черным маркером.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вначале покрыть работу цветовыми пятнами,  акварелью. Потом уже делать обводку черным контуром.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800"/>
              </a:spcAft>
            </a:pP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наоборот, то надо только быть аккуратным, чтобы ручка не размазалась и не потекла.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208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711571"/>
            <a:ext cx="10515600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Детские рисунки,  стадии работы.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Перенос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большой формат с эскиза, обводка черным контуром.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Pictures\Методичка Повышение категории\Для методички\Начало Бомке Арина 6 лет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1" b="2"/>
          <a:stretch/>
        </p:blipFill>
        <p:spPr bwMode="auto">
          <a:xfrm>
            <a:off x="927100" y="1765300"/>
            <a:ext cx="5029201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Pictures\Методичка Повышение категории\Для методички\Работа карандашом (Галямова Ясмин 10 лет)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38" b="30"/>
          <a:stretch/>
        </p:blipFill>
        <p:spPr bwMode="auto">
          <a:xfrm>
            <a:off x="6095999" y="1790700"/>
            <a:ext cx="5092701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47582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Pictures\Методичка Повышение категории\Для методички\Работа карандашом (Фетисова Саша 10 лет)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7" b="1"/>
          <a:stretch/>
        </p:blipFill>
        <p:spPr bwMode="auto">
          <a:xfrm>
            <a:off x="1562100" y="952500"/>
            <a:ext cx="33909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Pictures\Методичка Повышение категории\Для методички\Обводка гел.ручка(Галямова Ясмин10 лет)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32" b="13"/>
          <a:stretch/>
        </p:blipFill>
        <p:spPr bwMode="auto">
          <a:xfrm>
            <a:off x="5168899" y="952500"/>
            <a:ext cx="5753101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24989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1205158"/>
            <a:ext cx="104267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/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 колористического решения зависит от темы и характера работы.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раскраски берем всего  два - три цвета, создаем гармонию линий, цветовых пятен.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любом случае всегда можно поэкспериментировать, попробовать.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Краску накладываем неравномерно, где то более насыщенный цвет,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другом месте прозрачнее, находим сложные оттенки.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 придаст работе глубину, определенное художественное пространство,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подчеркнет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линейный рисунок, и настроение.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Важную роль в лубочной картинке играют штрихи.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изучаем , смотрим как и где их можно применить.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помощи штриха можно передать изображение пушистых или лохматых зверей, оперение птиц, колючую хвою, зеленый покров земли и воздушность облаков.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/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Штрихи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иметь разную длину и разное направление,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они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обогащают рисунок, наполняют его.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7114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2510" y="927100"/>
            <a:ext cx="5022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Подготовила преподаватель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МБОУ ДО ДШИ Пензенского района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Ульченко Наталья Александровна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6300" y="2241728"/>
            <a:ext cx="3556000" cy="3760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2626" y="1089387"/>
            <a:ext cx="3969974" cy="467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84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7800" y="1007844"/>
            <a:ext cx="449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ИСТОРИЯ РУССКОГО ЛУБКА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9000" y="1662855"/>
            <a:ext cx="10134600" cy="3557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Лубок – вид изобразительного искусства, искусство полузабытого народного промысла, корни которого уходят в старину.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Самые ранние из известных ныне лубков появились в Китае и выполнялись от руки. В 8 веке лубки начинают резать на деревянной доске и раскрашивать вручную. В России лубочная картинка появилась в 17 веке в Москве, из Европы. Они назывались «потешные листы». Рисунки печатались на досках особого пиления, доски назывались «луб». Поэтому картинки стали называть лубок или лубочная картинка.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Некоторые ученые связывают название с лубяными коробами, в которых торговцы «офени» разносили картинки по селам и деревням, продавали на ярмарках. Коробы делались из нижнего слоя дерева – луба. Может быть, от названия московской улицы Лубянки, где издавна продавались лубки.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4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840353"/>
            <a:ext cx="5380746" cy="5316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Офени – бродячие торговцы, ходили с лубяным коробом за плечами да крепкой палкой в руках. В деревнях их обычно ждали как  самых желанных гостей. За еду  и ночлег денег с них не брали, знали что отдарит картинками. Лубок был на любой вкус: детям –картинки с азбукой, девицам- картинки с модными нарядами…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лубках пересказывалась история, география,  печатались литературные произведения. Они служили своеобразной энциклопедией, и сатирическим листком, и книгой. Лубочные картинки заменяли простому народу и живопись, литературу, газеты. В картинках изображались жилище человека с его убранством, народные празднества с увеселениями и забавами, кулачные бои, комические персонажи без которых не мыслились ярмарки. Героями лубка становились богатыри, сказочные герои.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046" y="840353"/>
            <a:ext cx="5465053" cy="51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96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2200" y="986167"/>
            <a:ext cx="3416300" cy="480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лубке художники преувеличивали, преображали отдельные характерные черты и детали так, чтобы образы были более выразительными, стали ярче и доходчивей.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Значительная сила лубка заключается в его цвете, в том, что графическое решение дополняется более оригинальным цветовым решением, хотя возможен и черно-белый вариант.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11000" y="4083185"/>
            <a:ext cx="67437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Краски, которые употреблялись в лубке русскими мастерами, создавали неповторимый яркий и веселый мир. От цветовой гаммы исходило ощущение необыкновенной солнечности. Они были сильные, звучные, отрадные, не полутона, а глубокие, густые цвета. В начале применялось всего четыре краски – </a:t>
            </a:r>
            <a:r>
              <a:rPr lang="ru-RU" dirty="0">
                <a:solidFill>
                  <a:srgbClr val="CC006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малиновая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зеленая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F2B8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желтая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красная.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Голубые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9933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коричневые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прочие цвета стали применятся позже.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000" y="759976"/>
            <a:ext cx="3145500" cy="33289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000" y="759976"/>
            <a:ext cx="3479800" cy="332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449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7400" y="1083414"/>
            <a:ext cx="6096000" cy="464037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важная часть лубочной картинки, он несет смысловую нагрузку и органически вплетается в рисунок. Это может быть развернутое повествование, или пояснительная надпись, имя героя, или только часть какой пословицы, стихотворения.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начале Х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 века появляется интерес русского образованного общества к народному творчеству. А.С. Пушкин был первым, кто по-настоящему понял, какие несметные богатства там таятся. Он внимательно изучал, и призывал  всех образованных, и особенно творческих, людей изучать искусство своего народа, в том числе и лубки, про которые писал, что « картинки эти заслуживают как в нравственном, так и в художественном отношении внимания образованного человека». Владимир Иванович Даль собирал лубочные картинки.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83400" y="1257300"/>
            <a:ext cx="4333678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45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6062" y="953593"/>
            <a:ext cx="4122719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устном народном творчестве как нигде сохранились особенности, черты русского характера: представление о добре и зле, красоте, правде, храбрости, уважительное отношение к труду, восхищение мастерством человеческих рук.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Пословицы и поговорки - это меткая и образная народная мудрость, они поучают чему то.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них отражены все стороны  жизни народа. 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Прибаутки и потешки очень мелодичные, в них используются нежные, ласковые слова, красивые выражения. Они помогали установить теплый  контакт мамы с ребенком.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781" y="678978"/>
            <a:ext cx="6112385" cy="56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720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Pictures\Пособия для занятий\Лубок\40429412_lub08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7" y="1451927"/>
            <a:ext cx="4162425" cy="3954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00" y="752474"/>
            <a:ext cx="5715000" cy="535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68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3000" y="825500"/>
            <a:ext cx="5397500" cy="5283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4500" y="911268"/>
            <a:ext cx="2997200" cy="511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392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1088</Words>
  <Application>Microsoft Office PowerPoint</Application>
  <PresentationFormat>Широкоэкранный</PresentationFormat>
  <Paragraphs>64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Anitype Redwood1</vt:lpstr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Сказочный лубок</dc:title>
  <dc:creator>lizzz</dc:creator>
  <cp:lastModifiedBy>lizzz</cp:lastModifiedBy>
  <cp:revision>18</cp:revision>
  <dcterms:created xsi:type="dcterms:W3CDTF">2022-04-21T07:26:23Z</dcterms:created>
  <dcterms:modified xsi:type="dcterms:W3CDTF">2022-04-22T11:00:16Z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3267360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