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9" r:id="rId5"/>
    <p:sldId id="258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252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5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0539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583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9026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77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59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88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52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8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068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32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52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197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8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33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42431-E7D7-42D2-B8BC-BD556372B1BA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80E8A9F-1719-4000-B829-88E00C86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Особенности современных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Нестерова Ксения Борисовна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92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54" y="559415"/>
            <a:ext cx="7617894" cy="6096386"/>
          </a:xfrm>
        </p:spPr>
      </p:pic>
    </p:spTree>
    <p:extLst>
      <p:ext uri="{BB962C8B-B14F-4D97-AF65-F5344CB8AC3E}">
        <p14:creationId xmlns:p14="http://schemas.microsoft.com/office/powerpoint/2010/main" val="6197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-Возрастные особенности</a:t>
            </a:r>
          </a:p>
          <a:p>
            <a:r>
              <a:rPr lang="ru-RU" sz="3200" dirty="0" smtClean="0"/>
              <a:t>-Особенности эмоциональной сферы детей 5-6 лет</a:t>
            </a:r>
          </a:p>
          <a:p>
            <a:r>
              <a:rPr lang="ru-RU" sz="3200" dirty="0" smtClean="0"/>
              <a:t>-прочее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71135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96" y="526094"/>
            <a:ext cx="10714596" cy="5503406"/>
          </a:xfrm>
        </p:spPr>
      </p:pic>
    </p:spTree>
    <p:extLst>
      <p:ext uri="{BB962C8B-B14F-4D97-AF65-F5344CB8AC3E}">
        <p14:creationId xmlns:p14="http://schemas.microsoft.com/office/powerpoint/2010/main" val="1432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эмоциональной сферы детей 5-6 лет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708394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dirty="0"/>
              <a:t>1.Дети старшего дошкольного возраста в целом имеют спокойный эмоциональный фон восприятия. Их чувства все еще непроизвольны и переменчивы, но восприятие уже не столь эффективно окрашено, как у малышей помладше.</a:t>
            </a:r>
          </a:p>
          <a:p>
            <a:endParaRPr lang="ru-RU" dirty="0"/>
          </a:p>
          <a:p>
            <a:r>
              <a:rPr lang="ru-RU" dirty="0"/>
              <a:t>2.Дошкольники 5-6 лет способны предвидеть последствия своих поступков и реакцию на них окружающих. Они умеют предугадывать оценку взрослых — похвалу или неодобрение — и переживают по этому поводу.</a:t>
            </a:r>
          </a:p>
          <a:p>
            <a:endParaRPr lang="ru-RU" dirty="0"/>
          </a:p>
          <a:p>
            <a:r>
              <a:rPr lang="ru-RU" dirty="0"/>
              <a:t>3.Детям удаётся успешно распознавать чужие эмоции. Особенно легко они выявляют положительные переживания, такие как радость и восхищение. Пытаясь определить настроение человека, пятилетний ребёнок руководствуется в основном выражением лица собеседника, не придавая особого значения позе и жестикуляции. </a:t>
            </a:r>
          </a:p>
        </p:txBody>
      </p:sp>
    </p:spTree>
    <p:extLst>
      <p:ext uri="{BB962C8B-B14F-4D97-AF65-F5344CB8AC3E}">
        <p14:creationId xmlns:p14="http://schemas.microsoft.com/office/powerpoint/2010/main" val="2787191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76615"/>
            <a:ext cx="8596668" cy="5264748"/>
          </a:xfrm>
        </p:spPr>
        <p:txBody>
          <a:bodyPr>
            <a:normAutofit/>
          </a:bodyPr>
          <a:lstStyle/>
          <a:p>
            <a:r>
              <a:rPr lang="ru-RU" sz="2400" dirty="0"/>
              <a:t>4.Детям старшего дошкольного возраста уже хорошо известно чувство сопереживания, они способны проявить деятельную заботу по отношению к близкому человеку. Старшие дошкольники не провоцируют сознательно конфликтных ситуаций. </a:t>
            </a:r>
          </a:p>
        </p:txBody>
      </p:sp>
    </p:spTree>
    <p:extLst>
      <p:ext uri="{BB962C8B-B14F-4D97-AF65-F5344CB8AC3E}">
        <p14:creationId xmlns:p14="http://schemas.microsoft.com/office/powerpoint/2010/main" val="3765132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Секрет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Секрет воспитания дошкольника с помощью эмоционального воздействия заключается в том, чтобы не подавлять эмоции ребёнка, а направлять их в нужное русло. </a:t>
            </a:r>
          </a:p>
        </p:txBody>
      </p:sp>
    </p:spTree>
    <p:extLst>
      <p:ext uri="{BB962C8B-B14F-4D97-AF65-F5344CB8AC3E}">
        <p14:creationId xmlns:p14="http://schemas.microsoft.com/office/powerpoint/2010/main" val="55849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88515"/>
            <a:ext cx="8596668" cy="5552847"/>
          </a:xfrm>
        </p:spPr>
        <p:txBody>
          <a:bodyPr>
            <a:normAutofit/>
          </a:bodyPr>
          <a:lstStyle/>
          <a:p>
            <a:r>
              <a:rPr lang="ru-RU" sz="2800" dirty="0"/>
              <a:t>Эмоции — это основа благополучного душевного состояния ребёнка, его успешного общения, развития и дальнейшей жизни. Малыш реагирует на окружающий мир с посредством эмоций. Поэтому нужно развивать эмоциональную сферу ребёнка с раннего возраста с помощью разных видов воздействия, отдавая предпочтение игровым методам.</a:t>
            </a:r>
          </a:p>
        </p:txBody>
      </p:sp>
    </p:spTree>
    <p:extLst>
      <p:ext uri="{BB962C8B-B14F-4D97-AF65-F5344CB8AC3E}">
        <p14:creationId xmlns:p14="http://schemas.microsoft.com/office/powerpoint/2010/main" val="114897133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231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Особенности современных детей</vt:lpstr>
      <vt:lpstr>Презентация PowerPoint</vt:lpstr>
      <vt:lpstr>Вопросы </vt:lpstr>
      <vt:lpstr>Презентация PowerPoint</vt:lpstr>
      <vt:lpstr>Особенности эмоциональной сферы детей 5-6 лет</vt:lpstr>
      <vt:lpstr>Презентация PowerPoint</vt:lpstr>
      <vt:lpstr>Секрет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современных детей</dc:title>
  <dc:creator>User Windows</dc:creator>
  <cp:lastModifiedBy>User Windows</cp:lastModifiedBy>
  <cp:revision>4</cp:revision>
  <dcterms:created xsi:type="dcterms:W3CDTF">2022-04-21T07:56:59Z</dcterms:created>
  <dcterms:modified xsi:type="dcterms:W3CDTF">2022-04-21T08:40:31Z</dcterms:modified>
</cp:coreProperties>
</file>