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71" r:id="rId5"/>
    <p:sldId id="262" r:id="rId6"/>
    <p:sldId id="267" r:id="rId7"/>
    <p:sldId id="268" r:id="rId8"/>
    <p:sldId id="27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1916832"/>
            <a:ext cx="6840760" cy="4464496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«Становление ценностей 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r>
              <a:rPr lang="ru-RU" sz="2400" b="1" dirty="0" smtClean="0">
                <a:solidFill>
                  <a:srgbClr val="C00000"/>
                </a:solidFill>
              </a:rPr>
              <a:t>здорового </a:t>
            </a:r>
            <a:r>
              <a:rPr lang="ru-RU" sz="2400" b="1" dirty="0">
                <a:solidFill>
                  <a:srgbClr val="C00000"/>
                </a:solidFill>
              </a:rPr>
              <a:t>образа жизни  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r>
              <a:rPr lang="ru-RU" sz="2400" b="1" dirty="0" smtClean="0">
                <a:solidFill>
                  <a:srgbClr val="C00000"/>
                </a:solidFill>
              </a:rPr>
              <a:t>у </a:t>
            </a:r>
            <a:r>
              <a:rPr lang="ru-RU" sz="2400" b="1" dirty="0">
                <a:solidFill>
                  <a:srgbClr val="C00000"/>
                </a:solidFill>
              </a:rPr>
              <a:t>воспитанников  – как одно из направлений воспитания в условиях </a:t>
            </a:r>
            <a:r>
              <a:rPr lang="ru-RU" sz="2400" b="1" dirty="0" smtClean="0">
                <a:solidFill>
                  <a:srgbClr val="C00000"/>
                </a:solidFill>
              </a:rPr>
              <a:t>ДОУ»</a:t>
            </a:r>
          </a:p>
          <a:p>
            <a:pPr algn="r"/>
            <a:r>
              <a:rPr lang="ru-RU" sz="2000" b="1" dirty="0" smtClean="0">
                <a:solidFill>
                  <a:srgbClr val="002060"/>
                </a:solidFill>
              </a:rPr>
              <a:t>Выполнила:</a:t>
            </a:r>
          </a:p>
          <a:p>
            <a:pPr algn="r"/>
            <a:r>
              <a:rPr lang="ru-RU" sz="2000" b="1" dirty="0" smtClean="0">
                <a:solidFill>
                  <a:srgbClr val="002060"/>
                </a:solidFill>
              </a:rPr>
              <a:t>Балашова О.А.</a:t>
            </a:r>
          </a:p>
          <a:p>
            <a:pPr algn="r"/>
            <a:r>
              <a:rPr lang="ru-RU" sz="2000" b="1" dirty="0">
                <a:solidFill>
                  <a:srgbClr val="002060"/>
                </a:solidFill>
              </a:rPr>
              <a:t>с</a:t>
            </a:r>
            <a:r>
              <a:rPr lang="ru-RU" sz="2000" b="1" dirty="0" smtClean="0">
                <a:solidFill>
                  <a:srgbClr val="002060"/>
                </a:solidFill>
              </a:rPr>
              <a:t>тарший воспитатель</a:t>
            </a:r>
          </a:p>
          <a:p>
            <a:pPr algn="r"/>
            <a:r>
              <a:rPr lang="ru-RU" sz="2000" b="1" dirty="0" smtClean="0">
                <a:solidFill>
                  <a:srgbClr val="002060"/>
                </a:solidFill>
              </a:rPr>
              <a:t>01.12.2021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60649"/>
            <a:ext cx="8424936" cy="1152127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Муниципальное бюджетное дошкольное образовательное учреждение «Детский сад № 134»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1973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8184" y="5949280"/>
            <a:ext cx="2915816" cy="720080"/>
          </a:xfrm>
        </p:spPr>
        <p:txBody>
          <a:bodyPr/>
          <a:lstStyle/>
          <a:p>
            <a:r>
              <a:rPr lang="ru-RU" sz="2800" dirty="0" smtClean="0">
                <a:solidFill>
                  <a:srgbClr val="C00000"/>
                </a:solidFill>
              </a:rPr>
              <a:t>Повестка дня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88640"/>
            <a:ext cx="8424936" cy="5832648"/>
          </a:xfrm>
        </p:spPr>
        <p:txBody>
          <a:bodyPr>
            <a:normAutofit/>
          </a:bodyPr>
          <a:lstStyle/>
          <a:p>
            <a:pPr marL="502920" indent="-457200">
              <a:buAutoNum type="arabicPeriod"/>
            </a:pPr>
            <a:r>
              <a:rPr lang="ru-RU" sz="1900" b="1" dirty="0" smtClean="0"/>
              <a:t>Повышение профессиональной компетентности педагогов по теме ЗОЖ;</a:t>
            </a:r>
          </a:p>
          <a:p>
            <a:pPr marL="502920" indent="-457200">
              <a:buAutoNum type="arabicPeriod"/>
            </a:pPr>
            <a:r>
              <a:rPr lang="ru-RU" sz="1900" b="1" dirty="0" smtClean="0"/>
              <a:t>Результаты участия в городской физкультурно-оздоровительной акции «Растим здоровое поколение» с 22.11.21 по 26.11.21;</a:t>
            </a:r>
          </a:p>
          <a:p>
            <a:pPr marL="502920" indent="-457200">
              <a:buAutoNum type="arabicPeriod"/>
            </a:pPr>
            <a:r>
              <a:rPr lang="ru-RU" sz="1900" b="1" dirty="0" smtClean="0"/>
              <a:t>Выступление Заваровой Э.Ш. по теме: «Использование </a:t>
            </a:r>
            <a:r>
              <a:rPr lang="ru-RU" sz="1900" b="1" dirty="0" err="1" smtClean="0"/>
              <a:t>здоровьесберегающих</a:t>
            </a:r>
            <a:r>
              <a:rPr lang="ru-RU" sz="1900" b="1" dirty="0" smtClean="0"/>
              <a:t> технологий  на разных занятиях во второй группе раннего возраста» (презентация). Видеоролик «Развитие движений в режимных моментах»;</a:t>
            </a:r>
          </a:p>
          <a:p>
            <a:pPr marL="502920" indent="-457200">
              <a:buAutoNum type="arabicPeriod"/>
            </a:pPr>
            <a:r>
              <a:rPr lang="ru-RU" sz="1900" b="1" dirty="0" smtClean="0"/>
              <a:t>Фотоотчет физкультурного досуга во второй группе раннего возраста по сюжету сказки «Колобок», воспитатель Симонова Е.Л.;</a:t>
            </a:r>
          </a:p>
          <a:p>
            <a:pPr marL="502920" indent="-457200">
              <a:buAutoNum type="arabicPeriod"/>
            </a:pPr>
            <a:r>
              <a:rPr lang="ru-RU" sz="1900" b="1" dirty="0" smtClean="0"/>
              <a:t>Презентация проекта спортивно- оздоровительной направленности в старшей группе «Знакомим с разными видами спорта» воспитатель Володина Н.В.</a:t>
            </a:r>
          </a:p>
          <a:p>
            <a:pPr marL="502920" indent="-457200">
              <a:buAutoNum type="arabicPeriod"/>
            </a:pPr>
            <a:r>
              <a:rPr lang="ru-RU" sz="1900" b="1" dirty="0" smtClean="0"/>
              <a:t>Видеоролик физкультурного досуга в подготовительной к школе группе по теме «Путешествие по городу Здоровья»;</a:t>
            </a:r>
          </a:p>
          <a:p>
            <a:pPr marL="502920" indent="-457200">
              <a:buAutoNum type="arabicPeriod"/>
            </a:pPr>
            <a:r>
              <a:rPr lang="ru-RU" sz="1900" b="1" dirty="0" smtClean="0"/>
              <a:t>Решение педсовета.</a:t>
            </a:r>
          </a:p>
          <a:p>
            <a:pPr marL="502920" indent="-457200">
              <a:buAutoNum type="arabicPeriod"/>
            </a:pPr>
            <a:endParaRPr lang="ru-RU" b="1" dirty="0" smtClean="0"/>
          </a:p>
          <a:p>
            <a:pPr marL="502920" indent="-457200">
              <a:buAutoNum type="arabicPeriod"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200824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5949280"/>
            <a:ext cx="6948264" cy="720080"/>
          </a:xfrm>
        </p:spPr>
        <p:txBody>
          <a:bodyPr/>
          <a:lstStyle/>
          <a:p>
            <a:r>
              <a:rPr lang="ru-RU" sz="2000" dirty="0">
                <a:solidFill>
                  <a:srgbClr val="C00000"/>
                </a:solidFill>
              </a:rPr>
              <a:t>Повышение профессиональной компетентности педагогов по теме ЗОЖ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88640"/>
            <a:ext cx="8424936" cy="5832648"/>
          </a:xfrm>
        </p:spPr>
        <p:txBody>
          <a:bodyPr>
            <a:normAutofit/>
          </a:bodyPr>
          <a:lstStyle/>
          <a:p>
            <a:pPr marL="502920" indent="-457200">
              <a:buAutoNum type="arabicPeriod"/>
            </a:pPr>
            <a:r>
              <a:rPr lang="ru-RU" sz="1600" b="1" dirty="0" smtClean="0"/>
              <a:t>Мастер-класс в рамках Всероссийского проекта «Культура здоровья» по теме «Секреты голоса» (гигиена голоса и дыхательная гимнастика) 03.11.2021г Ссылка на э/почте.</a:t>
            </a:r>
          </a:p>
          <a:p>
            <a:pPr marL="45720" indent="0">
              <a:buNone/>
            </a:pPr>
            <a:r>
              <a:rPr lang="ru-RU" sz="1600" b="1" dirty="0" smtClean="0"/>
              <a:t>Получили сертификаты: 8 человек.</a:t>
            </a:r>
          </a:p>
          <a:p>
            <a:pPr marL="45720" indent="0">
              <a:buNone/>
            </a:pPr>
            <a:endParaRPr lang="ru-RU" b="1" dirty="0" smtClean="0"/>
          </a:p>
          <a:p>
            <a:pPr marL="45720" indent="0">
              <a:buNone/>
            </a:pPr>
            <a:endParaRPr lang="ru-RU" b="1" dirty="0"/>
          </a:p>
        </p:txBody>
      </p:sp>
      <p:pic>
        <p:nvPicPr>
          <p:cNvPr id="1027" name="Picture 3" descr="C:\Users\admin\Desktop\Документация основная\2021-2022 учебный год\Педсовет по ЗОЖ  ноябрь 2021\IMG_20211126_16024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908720"/>
            <a:ext cx="2725924" cy="1719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9963" y="2900843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>
              <a:buNone/>
            </a:pPr>
            <a:r>
              <a:rPr lang="ru-RU" b="1" dirty="0" smtClean="0"/>
              <a:t>2. Обучение </a:t>
            </a:r>
            <a:r>
              <a:rPr lang="ru-RU" b="1" dirty="0"/>
              <a:t>по программе «Основы здорового питания для дошкольников» в рамках федерального проекта «Укрепление общественного здоровья</a:t>
            </a:r>
            <a:r>
              <a:rPr lang="ru-RU" b="1" dirty="0" smtClean="0"/>
              <a:t>» </a:t>
            </a:r>
            <a:endParaRPr lang="ru-RU" b="1" dirty="0"/>
          </a:p>
          <a:p>
            <a:pPr marL="45720" indent="0">
              <a:buNone/>
            </a:pPr>
            <a:r>
              <a:rPr lang="ru-RU" b="1" i="1" dirty="0"/>
              <a:t>Получили сертификаты: 8 человек из них 6 воспитателей и 2 родителя</a:t>
            </a:r>
          </a:p>
        </p:txBody>
      </p:sp>
      <p:pic>
        <p:nvPicPr>
          <p:cNvPr id="6" name="Picture 3" descr="C:\Users\admin\Desktop\Документация основная\2021-2022 учебный год\Педсовет по ЗОЖ  ноябрь 2021\IMG_20211126_1602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9706" y="4101172"/>
            <a:ext cx="2164342" cy="1807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8954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5565237"/>
            <a:ext cx="7740351" cy="1104123"/>
          </a:xfrm>
        </p:spPr>
        <p:txBody>
          <a:bodyPr/>
          <a:lstStyle/>
          <a:p>
            <a:pPr marL="45720" indent="0"/>
            <a:r>
              <a:rPr lang="ru-RU" sz="2000" dirty="0">
                <a:solidFill>
                  <a:srgbClr val="C00000"/>
                </a:solidFill>
              </a:rPr>
              <a:t>Отчет по </a:t>
            </a:r>
            <a:r>
              <a:rPr lang="ru-RU" sz="2000" dirty="0" smtClean="0">
                <a:solidFill>
                  <a:srgbClr val="C00000"/>
                </a:solidFill>
              </a:rPr>
              <a:t/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2000" dirty="0" smtClean="0">
                <a:solidFill>
                  <a:srgbClr val="C00000"/>
                </a:solidFill>
              </a:rPr>
              <a:t>городской </a:t>
            </a:r>
            <a:r>
              <a:rPr lang="ru-RU" sz="1600" dirty="0">
                <a:solidFill>
                  <a:srgbClr val="C00000"/>
                </a:solidFill>
              </a:rPr>
              <a:t>физкультурно-оздоровительной акции </a:t>
            </a:r>
            <a:br>
              <a:rPr lang="ru-RU" sz="1600" dirty="0">
                <a:solidFill>
                  <a:srgbClr val="C00000"/>
                </a:solidFill>
              </a:rPr>
            </a:br>
            <a:r>
              <a:rPr lang="ru-RU" sz="1600" i="1" dirty="0">
                <a:solidFill>
                  <a:srgbClr val="00B050"/>
                </a:solidFill>
              </a:rPr>
              <a:t>«Растим здоровое поколение»</a:t>
            </a:r>
            <a:r>
              <a:rPr lang="ru-RU" sz="1600" i="1" dirty="0">
                <a:solidFill>
                  <a:srgbClr val="C00000"/>
                </a:solidFill>
              </a:rPr>
              <a:t> с 22.11.2021 по </a:t>
            </a:r>
            <a:r>
              <a:rPr lang="ru-RU" sz="1600" i="1" dirty="0" smtClean="0">
                <a:solidFill>
                  <a:srgbClr val="C00000"/>
                </a:solidFill>
              </a:rPr>
              <a:t>26.11.2021</a:t>
            </a:r>
            <a:br>
              <a:rPr lang="ru-RU" sz="1600" i="1" dirty="0" smtClean="0">
                <a:solidFill>
                  <a:srgbClr val="C00000"/>
                </a:solidFill>
              </a:rPr>
            </a:br>
            <a:r>
              <a:rPr lang="ru-RU" sz="2000" i="1" dirty="0">
                <a:solidFill>
                  <a:srgbClr val="C00000"/>
                </a:solidFill>
              </a:rPr>
              <a:t/>
            </a:r>
            <a:br>
              <a:rPr lang="ru-RU" sz="2000" i="1" dirty="0">
                <a:solidFill>
                  <a:srgbClr val="C00000"/>
                </a:solidFill>
              </a:rPr>
            </a:b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88640"/>
            <a:ext cx="8424936" cy="561662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ru-RU" sz="2000" b="1" i="1" dirty="0" smtClean="0"/>
          </a:p>
          <a:p>
            <a:pPr marL="45720" indent="0">
              <a:buNone/>
            </a:pPr>
            <a:endParaRPr lang="ru-RU" b="1" dirty="0" smtClean="0"/>
          </a:p>
          <a:p>
            <a:pPr marL="45720" indent="0">
              <a:buNone/>
            </a:pPr>
            <a:endParaRPr lang="ru-RU" b="1" dirty="0"/>
          </a:p>
        </p:txBody>
      </p:sp>
      <p:pic>
        <p:nvPicPr>
          <p:cNvPr id="1026" name="Picture 2" descr="C:\Users\admin\Desktop\Документация основная\2021-2022 учебный год\Педсовет по ЗОЖ  ноябрь 2021\логотип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22" y="116632"/>
            <a:ext cx="1800200" cy="1784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\Desktop\Документация основная\2021-2022 учебный год\Педсовет по ЗОЖ  ноябрь 2021\Фото на акцию 2021\Стенд Растим Чемпион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39" y="1556792"/>
            <a:ext cx="2213067" cy="2553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dmin\Desktop\Документация основная\2021-2022 учебный год\Педсовет по ЗОЖ  ноябрь 2021\Фото на акцию 2021\Стенд рисунков по акции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7588" y="620689"/>
            <a:ext cx="2590939" cy="1943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dmin\Desktop\Документация основная\2021-2022 учебный год\Педсовет по ЗОЖ  ноябрь 2021\Фото на акцию 2021\Стенд За руку с семьей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429000"/>
            <a:ext cx="2481234" cy="186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admin\Desktop\Документация основная\2021-2022 учебный год\Педсовет по ЗОЖ  ноябрь 2021\Фото на акцию 2021\Фотогазета Средняя группа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348880"/>
            <a:ext cx="2043554" cy="2732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626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5949280"/>
            <a:ext cx="6948264" cy="720080"/>
          </a:xfrm>
        </p:spPr>
        <p:txBody>
          <a:bodyPr/>
          <a:lstStyle/>
          <a:p>
            <a:r>
              <a:rPr lang="ru-RU" sz="1600" dirty="0" smtClean="0">
                <a:solidFill>
                  <a:srgbClr val="C00000"/>
                </a:solidFill>
              </a:rPr>
              <a:t>Физкультурный досуг во второй группе раннего возраста по сюжету сказки «Колобок»</a:t>
            </a:r>
            <a:endParaRPr lang="ru-RU" sz="16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88640"/>
            <a:ext cx="8424936" cy="583264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ru-RU" b="1" dirty="0" smtClean="0"/>
          </a:p>
          <a:p>
            <a:pPr marL="45720" indent="0">
              <a:buNone/>
            </a:pPr>
            <a:endParaRPr lang="ru-RU" b="1" dirty="0"/>
          </a:p>
        </p:txBody>
      </p:sp>
      <p:pic>
        <p:nvPicPr>
          <p:cNvPr id="5125" name="Picture 5" descr="C:\Users\admin\Desktop\иноформация по педагогам\Симонова Е.Л\Физ.досуг Колобок\DSC0294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4760"/>
            <a:ext cx="2510836" cy="1883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admin\Desktop\иноформация по педагогам\Симонова Е.Л\Физ.досуг Колобок\DSC0295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492896"/>
            <a:ext cx="2520280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7" descr="C:\Users\admin\Desktop\иноформация по педагогам\Симонова Е.Л\Физ.досуг Колобок\DSC0295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9770" y="496879"/>
            <a:ext cx="2574678" cy="1931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admin\Desktop\иноформация по педагогам\Симонова Е.Л\Физ.досуг Колобок\DSC0296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207443"/>
            <a:ext cx="2465294" cy="1783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C:\Users\admin\Desktop\иноформация по педагогам\Симонова Е.Л\Физ.досуг Колобок\DSC0297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5012" y="3954692"/>
            <a:ext cx="2683452" cy="2012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373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733256"/>
            <a:ext cx="8820472" cy="936104"/>
          </a:xfrm>
        </p:spPr>
        <p:txBody>
          <a:bodyPr/>
          <a:lstStyle/>
          <a:p>
            <a:r>
              <a:rPr lang="ru-RU" sz="1600" dirty="0" smtClean="0">
                <a:solidFill>
                  <a:srgbClr val="C00000"/>
                </a:solidFill>
              </a:rPr>
              <a:t>Проект оздоровительно-спортивной направленности </a:t>
            </a:r>
            <a:br>
              <a:rPr lang="ru-RU" sz="1600" dirty="0" smtClean="0">
                <a:solidFill>
                  <a:srgbClr val="C00000"/>
                </a:solidFill>
              </a:rPr>
            </a:br>
            <a:r>
              <a:rPr lang="ru-RU" sz="1600" dirty="0" smtClean="0">
                <a:solidFill>
                  <a:srgbClr val="C00000"/>
                </a:solidFill>
              </a:rPr>
              <a:t>в старшей группе </a:t>
            </a:r>
            <a:br>
              <a:rPr lang="ru-RU" sz="1600" dirty="0" smtClean="0">
                <a:solidFill>
                  <a:srgbClr val="C00000"/>
                </a:solidFill>
              </a:rPr>
            </a:br>
            <a:r>
              <a:rPr lang="ru-RU" sz="1600" dirty="0" smtClean="0">
                <a:solidFill>
                  <a:srgbClr val="C00000"/>
                </a:solidFill>
              </a:rPr>
              <a:t>«Хотим стать спортсменами»</a:t>
            </a:r>
            <a:endParaRPr lang="ru-RU" sz="16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88640"/>
            <a:ext cx="8424936" cy="583264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ru-RU" b="1" dirty="0" smtClean="0"/>
          </a:p>
          <a:p>
            <a:pPr marL="45720" indent="0">
              <a:buNone/>
            </a:pPr>
            <a:endParaRPr lang="ru-RU" b="1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1035" y="332656"/>
            <a:ext cx="1885495" cy="251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6256" y="484106"/>
            <a:ext cx="2558152" cy="1914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620" y="1807230"/>
            <a:ext cx="1746133" cy="2333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2706" y="3130564"/>
            <a:ext cx="1672118" cy="2519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5831" y="2950172"/>
            <a:ext cx="1829501" cy="2442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3130564"/>
            <a:ext cx="1791829" cy="1954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671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55843" y="5373216"/>
            <a:ext cx="5664630" cy="1296144"/>
          </a:xfrm>
        </p:spPr>
        <p:txBody>
          <a:bodyPr/>
          <a:lstStyle/>
          <a:p>
            <a:r>
              <a:rPr lang="ru-RU" sz="1600" dirty="0" smtClean="0">
                <a:solidFill>
                  <a:srgbClr val="C00000"/>
                </a:solidFill>
              </a:rPr>
              <a:t>Физкультурный досуг в </a:t>
            </a:r>
            <a:br>
              <a:rPr lang="ru-RU" sz="1600" dirty="0" smtClean="0">
                <a:solidFill>
                  <a:srgbClr val="C00000"/>
                </a:solidFill>
              </a:rPr>
            </a:br>
            <a:r>
              <a:rPr lang="ru-RU" sz="1600" dirty="0" smtClean="0">
                <a:solidFill>
                  <a:srgbClr val="C00000"/>
                </a:solidFill>
              </a:rPr>
              <a:t>подготовительной группе </a:t>
            </a:r>
            <a:br>
              <a:rPr lang="ru-RU" sz="1600" dirty="0" smtClean="0">
                <a:solidFill>
                  <a:srgbClr val="C00000"/>
                </a:solidFill>
              </a:rPr>
            </a:b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«Путешествие по городу Здоровья»</a:t>
            </a:r>
            <a:b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</a:br>
            <a:endParaRPr lang="ru-RU" sz="1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88640"/>
            <a:ext cx="8424936" cy="583264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ru-RU" b="1" dirty="0" smtClean="0"/>
          </a:p>
          <a:p>
            <a:pPr marL="45720" indent="0">
              <a:buNone/>
            </a:pPr>
            <a:endParaRPr lang="ru-RU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56" y="457699"/>
            <a:ext cx="2809607" cy="2107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3" y="620689"/>
            <a:ext cx="2592289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068960"/>
            <a:ext cx="2784722" cy="2088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35308"/>
            <a:ext cx="2693175" cy="1913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549" y="3284984"/>
            <a:ext cx="2976331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764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6093296"/>
            <a:ext cx="7020272" cy="576064"/>
          </a:xfrm>
        </p:spPr>
        <p:txBody>
          <a:bodyPr/>
          <a:lstStyle/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Решение педагогического совета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88640"/>
            <a:ext cx="8424936" cy="5832648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1600" b="1" dirty="0" smtClean="0"/>
              <a:t>Продолжать применять разнообразные  технологии для формирования первоначальных  представлений о ЗОЖ у воспитанников с учетом возрастной группы в образовательной деятельности:</a:t>
            </a:r>
          </a:p>
          <a:p>
            <a:pPr marL="45720" indent="0">
              <a:buNone/>
            </a:pPr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8668870"/>
              </p:ext>
            </p:extLst>
          </p:nvPr>
        </p:nvGraphicFramePr>
        <p:xfrm>
          <a:off x="323528" y="1988840"/>
          <a:ext cx="8640960" cy="30997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352"/>
                <a:gridCol w="5472608"/>
              </a:tblGrid>
              <a:tr h="51782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ТЕХНОЛОГИЯ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ВИД  ДЕЯТЕЛЬНОСТИ</a:t>
                      </a:r>
                      <a:endParaRPr lang="ru-RU" dirty="0"/>
                    </a:p>
                  </a:txBody>
                  <a:tcPr/>
                </a:tc>
              </a:tr>
              <a:tr h="517821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Здоровьесберегающая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Досуговая  деятельность</a:t>
                      </a:r>
                      <a:endParaRPr lang="ru-RU" dirty="0"/>
                    </a:p>
                  </a:txBody>
                  <a:tcPr/>
                </a:tc>
              </a:tr>
              <a:tr h="688030">
                <a:tc>
                  <a:txBody>
                    <a:bodyPr/>
                    <a:lstStyle/>
                    <a:p>
                      <a:r>
                        <a:rPr lang="ru-RU" dirty="0" smtClean="0"/>
                        <a:t>Игровая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Разные</a:t>
                      </a:r>
                      <a:r>
                        <a:rPr lang="ru-RU" baseline="0" dirty="0" smtClean="0"/>
                        <a:t> виды игр: дидактические, подвижные, театрализованные…</a:t>
                      </a:r>
                      <a:endParaRPr lang="ru-RU" dirty="0"/>
                    </a:p>
                  </a:txBody>
                  <a:tcPr/>
                </a:tc>
              </a:tr>
              <a:tr h="688030">
                <a:tc>
                  <a:txBody>
                    <a:bodyPr/>
                    <a:lstStyle/>
                    <a:p>
                      <a:r>
                        <a:rPr lang="ru-RU" dirty="0" smtClean="0"/>
                        <a:t>Технология</a:t>
                      </a:r>
                      <a:r>
                        <a:rPr lang="ru-RU" baseline="0" dirty="0" smtClean="0"/>
                        <a:t> проектов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Проекты физкультурно-оздоровительной направленности</a:t>
                      </a:r>
                      <a:endParaRPr lang="ru-RU" dirty="0"/>
                    </a:p>
                  </a:txBody>
                  <a:tcPr/>
                </a:tc>
              </a:tr>
              <a:tr h="688030">
                <a:tc>
                  <a:txBody>
                    <a:bodyPr/>
                    <a:lstStyle/>
                    <a:p>
                      <a:r>
                        <a:rPr lang="ru-RU" dirty="0" smtClean="0"/>
                        <a:t>Компьютерные технологии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Презентации, видеофильмы,</a:t>
                      </a:r>
                      <a:r>
                        <a:rPr lang="ru-RU" baseline="0" dirty="0" smtClean="0"/>
                        <a:t> м</a:t>
                      </a:r>
                      <a:r>
                        <a:rPr lang="ru-RU" dirty="0" smtClean="0"/>
                        <a:t>ультфильмы, интерактивные игры,</a:t>
                      </a:r>
                      <a:r>
                        <a:rPr lang="ru-RU" baseline="0" dirty="0" smtClean="0"/>
                        <a:t> игры-путешествия на ИКТ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78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264</TotalTime>
  <Words>303</Words>
  <Application>Microsoft Office PowerPoint</Application>
  <PresentationFormat>Экран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Муниципальное бюджетное дошкольное образовательное учреждение «Детский сад № 134»</vt:lpstr>
      <vt:lpstr>Повестка дня</vt:lpstr>
      <vt:lpstr>Повышение профессиональной компетентности педагогов по теме ЗОЖ</vt:lpstr>
      <vt:lpstr>Отчет по  городской физкультурно-оздоровительной акции  «Растим здоровое поколение» с 22.11.2021 по 26.11.2021  </vt:lpstr>
      <vt:lpstr>Физкультурный досуг во второй группе раннего возраста по сюжету сказки «Колобок»</vt:lpstr>
      <vt:lpstr>Проект оздоровительно-спортивной направленности  в старшей группе  «Хотим стать спортсменами»</vt:lpstr>
      <vt:lpstr>Физкультурный досуг в  подготовительной группе  «Путешествие по городу Здоровья» </vt:lpstr>
      <vt:lpstr>Решение педагогического совета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«Детский сад № 134»</dc:title>
  <dc:creator>SAD-N-134</dc:creator>
  <cp:lastModifiedBy>admin</cp:lastModifiedBy>
  <cp:revision>32</cp:revision>
  <dcterms:created xsi:type="dcterms:W3CDTF">2021-11-24T09:17:39Z</dcterms:created>
  <dcterms:modified xsi:type="dcterms:W3CDTF">2022-04-22T12:14:15Z</dcterms:modified>
</cp:coreProperties>
</file>