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75" r:id="rId4"/>
    <p:sldId id="260" r:id="rId5"/>
    <p:sldId id="262" r:id="rId6"/>
    <p:sldId id="261" r:id="rId7"/>
    <p:sldId id="273" r:id="rId8"/>
    <p:sldId id="263" r:id="rId9"/>
    <p:sldId id="276" r:id="rId10"/>
    <p:sldId id="264" r:id="rId11"/>
    <p:sldId id="265" r:id="rId12"/>
    <p:sldId id="266" r:id="rId13"/>
    <p:sldId id="268" r:id="rId14"/>
    <p:sldId id="271" r:id="rId15"/>
    <p:sldId id="277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E9222-868C-4D5B-9A14-4F536B93AA52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09D3-A59F-46A5-8BBD-FB9F13225B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E9222-868C-4D5B-9A14-4F536B93AA52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09D3-A59F-46A5-8BBD-FB9F13225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E9222-868C-4D5B-9A14-4F536B93AA52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09D3-A59F-46A5-8BBD-FB9F13225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E9222-868C-4D5B-9A14-4F536B93AA52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09D3-A59F-46A5-8BBD-FB9F13225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E9222-868C-4D5B-9A14-4F536B93AA52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79109D3-A59F-46A5-8BBD-FB9F13225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E9222-868C-4D5B-9A14-4F536B93AA52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09D3-A59F-46A5-8BBD-FB9F13225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E9222-868C-4D5B-9A14-4F536B93AA52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09D3-A59F-46A5-8BBD-FB9F13225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E9222-868C-4D5B-9A14-4F536B93AA52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09D3-A59F-46A5-8BBD-FB9F13225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E9222-868C-4D5B-9A14-4F536B93AA52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09D3-A59F-46A5-8BBD-FB9F13225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E9222-868C-4D5B-9A14-4F536B93AA52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09D3-A59F-46A5-8BBD-FB9F13225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E9222-868C-4D5B-9A14-4F536B93AA52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109D3-A59F-46A5-8BBD-FB9F13225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6EE9222-868C-4D5B-9A14-4F536B93AA52}" type="datetimeFigureOut">
              <a:rPr lang="ru-RU" smtClean="0"/>
              <a:pPr/>
              <a:t>12.09.2015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79109D3-A59F-46A5-8BBD-FB9F13225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DSCN13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7929618" cy="6143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E:\DSCN13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7" y="357166"/>
            <a:ext cx="7715304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datai/skazki-i-igry/Masha-i-medvedi.files/0009-038-A-v-etom-domike-zhili-tri-medvedj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42852"/>
            <a:ext cx="2286016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286124"/>
            <a:ext cx="3143272" cy="3429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819" name="Picture 3" descr="C:\Users\User\Desktop\6_2_73_0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3643314"/>
            <a:ext cx="2500330" cy="2928958"/>
          </a:xfrm>
          <a:prstGeom prst="rect">
            <a:avLst/>
          </a:prstGeom>
          <a:noFill/>
        </p:spPr>
      </p:pic>
      <p:pic>
        <p:nvPicPr>
          <p:cNvPr id="34820" name="Picture 4" descr="C:\Users\User\Desktop\6_2_73_0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5" y="928670"/>
            <a:ext cx="1500197" cy="18049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7" name="Picture 7" descr="http://www.dismarket.ru/linkpics/%CA%F0%EE%E2%E0%F2%FC%20LCOEUR%20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1714488"/>
            <a:ext cx="1928826" cy="1214446"/>
          </a:xfrm>
          <a:prstGeom prst="rect">
            <a:avLst/>
          </a:prstGeom>
          <a:noFill/>
        </p:spPr>
      </p:pic>
      <p:pic>
        <p:nvPicPr>
          <p:cNvPr id="8" name="Picture 2" descr="http://900igr.net/datai/skazki-i-igry/Masha-i-medvedi.files/0009-038-A-v-etom-domike-zhili-tri-medvedj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42852"/>
            <a:ext cx="2143140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3286124"/>
            <a:ext cx="3143272" cy="3429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7" descr="http://www.dismarket.ru/linkpics/%CA%F0%EE%E2%E0%F2%FC%20LCOEUR%209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4214818"/>
            <a:ext cx="3214710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900igr.net/datai/skazki-i-igry/Masha-i-medvedi.files/0009-040-A-v-etom-domike-zhili-tri-medvedj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2571768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8916" name="Picture 4" descr="http://www.dismarket.ru/linkpics/%CA%F0%EE%E2%E0%F2%FC%20LCOEUR%20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285860"/>
            <a:ext cx="5286412" cy="2143140"/>
          </a:xfrm>
          <a:prstGeom prst="rect">
            <a:avLst/>
          </a:prstGeom>
          <a:noFill/>
        </p:spPr>
      </p:pic>
      <p:pic>
        <p:nvPicPr>
          <p:cNvPr id="5" name="Picture 2" descr="http://900igr.net/datai/skazki-i-igry/Masha-i-medvedi.files/0009-038-A-v-etom-domike-zhili-tri-medvedja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643314"/>
            <a:ext cx="2143140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4" descr="http://www.dismarket.ru/linkpics/%CA%F0%EE%E2%E0%F2%FC%20LCOEUR%20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4286256"/>
            <a:ext cx="1714512" cy="1643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E:\DSCN13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7929618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74595381_299401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215370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performance_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8001056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animalworld.com.ua/images/2011/July/Animals/Ursus/grizzl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7858180" cy="58579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DSCN13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7929618" cy="6143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14290"/>
            <a:ext cx="4429156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900igr.net/datai/skazki-i-igry/Masha-i-medvedi.files/0009-040-A-v-etom-domike-zhili-tri-medvedj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85728"/>
            <a:ext cx="4143404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900igr.net/datai/skazki-i-igry/Masha-i-medvedi.files/0009-038-A-v-etom-domike-zhili-tri-medvedj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428604"/>
            <a:ext cx="3857652" cy="5715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3-medvedya-3go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66"/>
            <a:ext cx="7929618" cy="6072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User\Desktop\0009-009-A-v-etom-domike-zhili-tri-medvedja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7858180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kuzrab.ru/upload/medialibrary/95d/087_03_2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4000528" cy="31432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2772" name="Picture 4" descr="http://rybinsk.ru/images/stories/department/prava-men/Shkola/med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85728"/>
            <a:ext cx="4071966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0" name="Picture 2" descr="http://s5.postimage.org/op8hlqfgn/imag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3571876"/>
            <a:ext cx="4876800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123</TotalTime>
  <Words>0</Words>
  <Application>Microsoft Office PowerPoint</Application>
  <PresentationFormat>Экран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</cp:revision>
  <dcterms:created xsi:type="dcterms:W3CDTF">2015-09-10T16:31:38Z</dcterms:created>
  <dcterms:modified xsi:type="dcterms:W3CDTF">2015-09-12T15:14:13Z</dcterms:modified>
</cp:coreProperties>
</file>