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9995-5C98-44DF-B500-E83BB2A2238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DC1EF-02A4-46B7-9C11-81F48B96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496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Содержимое 8" descr="img2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02719" y="0"/>
            <a:ext cx="9246719" cy="6935039"/>
          </a:xfrm>
        </p:spPr>
      </p:pic>
      <p:sp>
        <p:nvSpPr>
          <p:cNvPr id="10" name="Прямоугольник 9"/>
          <p:cNvSpPr/>
          <p:nvPr/>
        </p:nvSpPr>
        <p:spPr>
          <a:xfrm>
            <a:off x="1428728" y="1643050"/>
            <a:ext cx="6000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Дидактические  игры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« Разноцветные прищепки»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285728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« Детский сад № 426», « Серебряное копытце»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3714752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Выполнили:воспитатели1 мл : 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Марушина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 Владимировна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Ростокина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Марина Владимировна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522949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Нижний Новгород 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28596" y="2071678"/>
            <a:ext cx="828680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/>
              <a:t>1</a:t>
            </a:r>
            <a:r>
              <a:rPr lang="ru-RU" dirty="0"/>
              <a:t>. Учить сопоставлять цвет предмета с цветом прищепки;  </a:t>
            </a:r>
          </a:p>
          <a:p>
            <a:r>
              <a:rPr lang="ru-RU" dirty="0"/>
              <a:t>    2. Формировать координацию движений пальцев и кистей рук; </a:t>
            </a:r>
            <a:endParaRPr lang="ru-RU" dirty="0" smtClean="0"/>
          </a:p>
          <a:p>
            <a:r>
              <a:rPr lang="ru-RU" dirty="0" smtClean="0"/>
              <a:t>    3.</a:t>
            </a:r>
            <a:r>
              <a:rPr lang="ru-RU" dirty="0"/>
              <a:t> Воспитывать усидчивость, умение принимать воображаемую игровую </a:t>
            </a:r>
            <a:r>
              <a:rPr lang="ru-RU" dirty="0" smtClean="0"/>
              <a:t>    ситуацию</a:t>
            </a:r>
            <a:endParaRPr lang="ru-RU" dirty="0"/>
          </a:p>
          <a:p>
            <a:r>
              <a:rPr lang="ru-RU" dirty="0"/>
              <a:t>    </a:t>
            </a:r>
            <a:r>
              <a:rPr lang="ru-RU" dirty="0" smtClean="0"/>
              <a:t>4. </a:t>
            </a:r>
            <a:r>
              <a:rPr lang="ru-RU" dirty="0"/>
              <a:t>Развивать навыки ручной умелости;  </a:t>
            </a:r>
          </a:p>
          <a:p>
            <a:r>
              <a:rPr lang="ru-RU" dirty="0"/>
              <a:t>    </a:t>
            </a:r>
            <a:r>
              <a:rPr lang="ru-RU" dirty="0" smtClean="0"/>
              <a:t>5. </a:t>
            </a:r>
            <a:r>
              <a:rPr lang="ru-RU" dirty="0"/>
              <a:t>Упражнять в узнавании, дифференциации и проговаривании цвета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6. </a:t>
            </a:r>
            <a:r>
              <a:rPr lang="ru-RU" dirty="0"/>
              <a:t>  Обогащать сенсорный опыт детей;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00043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00042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43043" y="571480"/>
            <a:ext cx="50622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азвитие тонких движений пальцев рук. 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428604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Прищепки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благодатный материал в помощи развития мелкой моторики рук и пальцев. Тренировка пальцев и выполнение ребенком движений руками, вносят бесценный вклад в полноценное развитие головного мозга малыша.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4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Прищепки способствуют скоординировать движения пальцев, помогают в развитии точности и ловкости, 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помогают закреплять сенсорные навыки и пространственные представления, развивают коммуникативную  функцию речи, воображение.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прищепок позволяет придумывать самые разные игры.  Играя с прищепками можно заучивать  небольшие стихотворения, тем самым развивать память ребёнка.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7B79D2F-138D-4925-B112-2DBBBE66D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643314"/>
            <a:ext cx="6465077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KTAPhQcPzd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285860"/>
            <a:ext cx="2357454" cy="23574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2910" y="857232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Разноцветные прищепки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If7ZorPn0v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1285860"/>
            <a:ext cx="2428892" cy="24288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4744" y="857232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Подбери по цвету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jv_Ttd21L2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1285860"/>
            <a:ext cx="2428860" cy="242886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500826" y="785794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Угадай чей хвост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JU9JK8lIbY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4143380"/>
            <a:ext cx="2428868" cy="242886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714744" y="3714752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Сенсорный куб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6" name="Рисунок 5" descr="fqPxb7ZsR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642918"/>
            <a:ext cx="2857520" cy="2857520"/>
          </a:xfrm>
          <a:prstGeom prst="rect">
            <a:avLst/>
          </a:prstGeom>
        </p:spPr>
      </p:pic>
      <p:pic>
        <p:nvPicPr>
          <p:cNvPr id="7" name="Рисунок 6" descr="j93CmkTp1G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571480"/>
            <a:ext cx="2928958" cy="2786082"/>
          </a:xfrm>
          <a:prstGeom prst="rect">
            <a:avLst/>
          </a:prstGeom>
        </p:spPr>
      </p:pic>
      <p:pic>
        <p:nvPicPr>
          <p:cNvPr id="8" name="Рисунок 7" descr="Rr0faan0By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643314"/>
            <a:ext cx="3000372" cy="3000372"/>
          </a:xfrm>
          <a:prstGeom prst="rect">
            <a:avLst/>
          </a:prstGeom>
        </p:spPr>
      </p:pic>
      <p:pic>
        <p:nvPicPr>
          <p:cNvPr id="9" name="Рисунок 8" descr="SEnnIyN9TK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72132" y="3500438"/>
            <a:ext cx="3000372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889844"/>
            <a:ext cx="721523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ребенок видит конечный результат своей деятельности; игровые действия вызывают оживление у детей - развивается эмоциональная сфера, происходит развитие речи - пополнение словарного запаса. Обогащается опыт детей. Формируются элементарные математические навыки. Развивается усидчивость, умение слушать, придумывать рассказы и сказки.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говорил В. А.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Сухомлинский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«Источники творческих способностей и дарования детей – на кончиках их пальцев. От пальцев, образно говоря, идут тончайшие ручейки, которые питают источник творческой мысли. Другими словами, чем больше мастерства в детской руке, тем умнее ребёнок».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123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2022-04-10T15:55:10Z</dcterms:created>
  <dcterms:modified xsi:type="dcterms:W3CDTF">2022-04-19T17:05:34Z</dcterms:modified>
</cp:coreProperties>
</file>