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9" r:id="rId2"/>
    <p:sldId id="300" r:id="rId3"/>
    <p:sldId id="257" r:id="rId4"/>
    <p:sldId id="289" r:id="rId5"/>
    <p:sldId id="296" r:id="rId6"/>
    <p:sldId id="282" r:id="rId7"/>
    <p:sldId id="258" r:id="rId8"/>
    <p:sldId id="277" r:id="rId9"/>
    <p:sldId id="298" r:id="rId10"/>
    <p:sldId id="279" r:id="rId11"/>
    <p:sldId id="301" r:id="rId12"/>
    <p:sldId id="302" r:id="rId13"/>
    <p:sldId id="303" r:id="rId14"/>
    <p:sldId id="30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C51F"/>
    <a:srgbClr val="E7E21E"/>
    <a:srgbClr val="9927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8BF926-F86F-40F9-A022-697BAAF8813B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1498FB-4441-4DE4-91D9-1C2C58B4BB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63888" y="-531440"/>
            <a:ext cx="1440160" cy="53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5602" name="Picture 2" descr="https://fsd.multiurok.ru/html/2019/11/10/s_5dc810ecf3f34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65768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71472" y="0"/>
            <a:ext cx="8305800" cy="857232"/>
          </a:xfrm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6" name="Picture 2" descr="https://fsd.multiurok.ru/html/2019/11/10/s_5dc810ecf3f34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576950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https://fsd.multiurok.ru/html/2019/11/10/s_5dc810ecf3f34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021" y="764704"/>
            <a:ext cx="8832979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40" name="Picture 4" descr="https://fsd.multiurok.ru/html/2019/11/10/s_5dc810ecf3f34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021" y="620688"/>
            <a:ext cx="8832979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Совместная работа с родителям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003143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Спасибо за внимание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098" y="620688"/>
            <a:ext cx="916709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fsd.multiurok.ru/html/2019/11/10/s_5dc810ecf3f3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036496" cy="5839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29256" y="357166"/>
            <a:ext cx="3476620" cy="2214578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2530" name="Picture 2" descr="https://fsd.multiurok.ru/html/2019/11/10/s_5dc810ecf3f3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007" y="692696"/>
            <a:ext cx="8960993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642942"/>
          </a:xfrm>
        </p:spPr>
        <p:txBody>
          <a:bodyPr>
            <a:normAutofit fontScale="90000"/>
          </a:bodyPr>
          <a:lstStyle/>
          <a:p>
            <a:pPr algn="ctr"/>
            <a:endParaRPr lang="ru-RU" b="1" dirty="0"/>
          </a:p>
        </p:txBody>
      </p:sp>
      <p:pic>
        <p:nvPicPr>
          <p:cNvPr id="21506" name="Picture 2" descr="Пословицы и поговорки об огне   Спички не игрушки, огонь не забава.   Куда пожарный с багром, туда и толпа с ведром.   Искру туши до пожара, беду отводи до удара.  Огонь пляшет, а погорелец плачет.   И малая искра сжигает города. 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92456" cy="4889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fsd.multiurok.ru/html/2019/11/10/s_5dc810ecf3f34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01516" cy="5119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  Миг - и рассыпались   Медные каски,   Лестницы выросли  Быстро , как в сказке  Люди в брезенте -  Один за другим   Лезут по лестнице  В пламя и дым. 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sd.multiurok.ru/html/2019/11/10/s_5dc810ecf3f34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5" y="764704"/>
            <a:ext cx="9093515" cy="511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0"/>
            <a:ext cx="8305800" cy="857272"/>
          </a:xfrm>
        </p:spPr>
        <p:txBody>
          <a:bodyPr/>
          <a:lstStyle/>
          <a:p>
            <a:pPr algn="ctr"/>
            <a:endParaRPr lang="ru-RU" b="1" dirty="0"/>
          </a:p>
        </p:txBody>
      </p:sp>
      <p:pic>
        <p:nvPicPr>
          <p:cNvPr id="14338" name="Picture 2" descr="Каким должен быть пожарный?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83297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fsd.multiurok.ru/html/2019/11/10/s_5dc810ecf3f34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57695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antonina7800@yandex.ru</cp:lastModifiedBy>
  <cp:revision>62</cp:revision>
  <dcterms:created xsi:type="dcterms:W3CDTF">2019-11-16T14:50:34Z</dcterms:created>
  <dcterms:modified xsi:type="dcterms:W3CDTF">2022-04-22T08:50:17Z</dcterms:modified>
</cp:coreProperties>
</file>