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6" r:id="rId5"/>
    <p:sldId id="268" r:id="rId6"/>
    <p:sldId id="27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B03C7-472A-4121-8D04-DBF5D8F5D4E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7DD0A-5878-482D-AF26-FAAE1BA6EA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1\Desktop\&#1084;&#1086;&#1081;-&#1075;&#1086;&#1088;&#1086;&#1076;\&#1040;&#1085;&#1078;&#1077;&#1083;&#1080;&#1082;&#1072;%20&#1042;&#1072;&#1088;&#1091;&#1084;%20-%20&#1043;&#1086;&#1088;&#1086;&#1076;&#1086;&#1082;%20(megapesni.com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ixiz-23-10-2021-20-50-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571480"/>
            <a:ext cx="7088324" cy="5080889"/>
          </a:xfrm>
          <a:prstGeom prst="rect">
            <a:avLst/>
          </a:prstGeom>
        </p:spPr>
      </p:pic>
      <p:pic>
        <p:nvPicPr>
          <p:cNvPr id="5" name="Анжелика Варум - Городок (megapesni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8671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1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5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-20-10-21-04-38-2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8416"/>
            <a:ext cx="8115328" cy="56042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Утро в </a:t>
            </a:r>
            <a:r>
              <a:rPr lang="ru-RU" dirty="0" err="1" smtClean="0">
                <a:latin typeface="Monotype Corsiva" pitchFamily="66" charset="0"/>
              </a:rPr>
              <a:t>Екатерингофском</a:t>
            </a:r>
            <a:r>
              <a:rPr lang="ru-RU" dirty="0" smtClean="0">
                <a:latin typeface="Monotype Corsiva" pitchFamily="66" charset="0"/>
              </a:rPr>
              <a:t> парке…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" name="Содержимое 5" descr="9DD5B69D-731B-4FD0-B405-ECBFA68CE8A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4572008"/>
            <a:ext cx="1374616" cy="1847045"/>
          </a:xfrm>
        </p:spPr>
      </p:pic>
    </p:spTree>
  </p:cSld>
  <p:clrMapOvr>
    <a:masterClrMapping/>
  </p:clrMapOvr>
  <p:transition advTm="1054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-20-10-21-04-38-12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199" y="201994"/>
            <a:ext cx="8207951" cy="6155964"/>
          </a:xfrm>
        </p:spPr>
      </p:pic>
      <p:pic>
        <p:nvPicPr>
          <p:cNvPr id="6" name="Содержимое 5" descr="F602DF67-A6A9-4E02-BD3E-EFA704C1DD6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428604"/>
            <a:ext cx="1571604" cy="2111734"/>
          </a:xfrm>
        </p:spPr>
      </p:pic>
    </p:spTree>
  </p:cSld>
  <p:clrMapOvr>
    <a:masterClrMapping/>
  </p:clrMapOvr>
  <p:transition advTm="936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-20-10-21-04-38-15 (1).jpe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357166"/>
            <a:ext cx="4995963" cy="57507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dirty="0" smtClean="0">
                <a:solidFill>
                  <a:schemeClr val="bg1"/>
                </a:solidFill>
                <a:latin typeface="Monotype Corsiva" pitchFamily="66" charset="0"/>
              </a:rPr>
              <a:t>Ангел</a:t>
            </a:r>
            <a:endParaRPr lang="ru-RU" sz="7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72C4C8DF-BD70-4FCF-A5CA-84B0F48E7ABA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286124"/>
            <a:ext cx="2595075" cy="2600855"/>
          </a:xfrm>
        </p:spPr>
      </p:pic>
    </p:spTree>
  </p:cSld>
  <p:clrMapOvr>
    <a:masterClrMapping/>
  </p:clrMapOvr>
  <p:transition advTm="653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-20-10-21-04-38-13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16676"/>
            <a:ext cx="4507116" cy="6009488"/>
          </a:xfrm>
        </p:spPr>
      </p:pic>
      <p:pic>
        <p:nvPicPr>
          <p:cNvPr id="6" name="Содержимое 5" descr="D555F035-20DF-494A-981D-802CEB31F56C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285728"/>
            <a:ext cx="2572915" cy="2599440"/>
          </a:xfrm>
        </p:spPr>
      </p:pic>
    </p:spTree>
  </p:cSld>
  <p:clrMapOvr>
    <a:masterClrMapping/>
  </p:clrMapOvr>
  <p:transition advTm="836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гружено (2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357166"/>
            <a:ext cx="7215742" cy="5411807"/>
          </a:xfrm>
        </p:spPr>
      </p:pic>
    </p:spTree>
  </p:cSld>
  <p:clrMapOvr>
    <a:masterClrMapping/>
  </p:clrMapOvr>
  <p:transition advTm="890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</Words>
  <Application>Microsoft Office PowerPoint</Application>
  <PresentationFormat>Экран (4:3)</PresentationFormat>
  <Paragraphs>2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Утро в Екатерингофском парке…</vt:lpstr>
      <vt:lpstr>Презентация PowerPoint</vt:lpstr>
      <vt:lpstr>Ангел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Учитель</cp:lastModifiedBy>
  <cp:revision>12</cp:revision>
  <dcterms:created xsi:type="dcterms:W3CDTF">2021-12-05T10:24:05Z</dcterms:created>
  <dcterms:modified xsi:type="dcterms:W3CDTF">2022-04-22T13:40:29Z</dcterms:modified>
</cp:coreProperties>
</file>