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4B8"/>
    <a:srgbClr val="E693BD"/>
    <a:srgbClr val="AD8FC1"/>
    <a:srgbClr val="E4C7B7"/>
    <a:srgbClr val="A7D396"/>
    <a:srgbClr val="B3B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CC577-49F8-40E4-8F42-AEE8C2B48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C255A1-DC6F-4D2C-B53D-7F0131CF0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8BC0FD-5818-4F3B-B893-EF65A6AC3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E6D68D-5F3B-43A4-BA03-D4A98156E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626802-5594-445E-80B3-212FF7F5A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92F35-399C-4252-9A7D-1BDDB4A54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E901DB-F440-4BBB-8E7F-375A01D4D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23F5A4-B02F-4B8E-B19A-9EE1F165D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CC542B-7967-4B31-A480-0925AACBC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49656C-D30B-4080-B758-455844B9D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82E29F-D4A6-4B03-AC63-32EF8E380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5F5D01-F371-4B3D-8F75-994ED84C9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089094-4032-4514-AE96-0CF1D8861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B253E9-494C-46A3-89F4-33BFCCB2D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E5F0F9-21E1-4741-B7D6-7891ED9A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85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55DE29-139C-44BE-B86E-091597C92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4C14AC-E1FA-4F07-9FF6-74C2A7C1B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4BC5E4-D613-4A61-A051-5992C30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DEC26F-334B-48B6-BF9F-87E0DC730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54665-32AB-4B39-8ABF-7AB084768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D1FA2-65D5-437C-A90B-577FE1CE9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FB8FF9-02CD-4F3B-87BD-6C205E817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70F078-112A-42F6-8A77-EE2EF017B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A99D65-3DCF-4BDF-8923-C758ED02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22A9D7-619D-42D1-A727-2623C34F1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7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11927-621D-422B-ADC7-43D5EF307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B9D53-4353-414C-971D-0F50482973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04D25C-5A74-481D-A4D6-1FD06D28D0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58826A-7C13-496F-90CD-F07FEE9F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013748-AC59-448C-B509-9A7D811B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428EAE-9470-45F1-9D14-CC7633C79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24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0BA60-F867-45A7-B0E3-691F14409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524F7C-A79E-4563-BAEE-CDAD1B9FB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EDE5E3-A9D3-4727-8D70-79750B30A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2962286-6549-416A-8EE1-4DB65792E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C84760-C07F-4051-980D-F3D30B83E9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5C345B-E6EC-4EB7-B36B-E2A13AC4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D00906-AAA2-45F7-B02A-34307BDEC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ECC289-F9B4-420A-ABEB-42C14A67D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43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F5C5F-5759-4996-88A0-572D89452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BD5EB98-0EA0-4F9D-A5E5-81D094C2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3C2CB71-66E4-4EC0-BCC2-A8E8FA987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205788-3540-437B-81EE-87A7ABD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8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D7CF14-CDC3-4BBA-959C-167582BC9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04E57A-33F4-4359-AB2E-C3FC3201A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1E30E74-CA77-47ED-8EA5-E2CF6EBA3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157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7A550-2D18-43EF-84F0-A19BCE17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E99A21-F36A-4CBB-A2CA-DF5DD823C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C5001B-FC04-4205-B1CA-EC2DCBB26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35577B-E142-476F-A9D3-161006F75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B841C6-3855-4373-951E-E19E80567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DC4F42-4F7F-486E-A594-3F7D5A129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3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D88F1-1C93-46CD-8BA3-F7CBB68CC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9F061E8-16D7-40CD-A280-76795741A0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F2AAB3-3E94-44F7-AD1E-2D08A0FA7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62D054-AA05-429F-BD90-E7D663C92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0F8453-ACE9-4658-8452-76D8D6B63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80CF4F-0D4D-428D-8BEE-5FBF912B9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4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753EC-7F8E-4619-9684-2CE27B75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28A769-A2F7-4F1C-A352-8C0CE854D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199213-4BAD-4F98-AC49-0C90C18536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FD9B0-BCED-439B-BE7E-6EDCF41E61B9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72BE5F-7055-4B9A-9AFC-1BD68345F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C8E937-3870-4785-885C-362ED0059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6F2AD-38DF-4121-B72E-BED065FC4C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27C724-0675-41AA-A31F-27431BD5E3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39872E6-0AE4-491B-8B9D-D33DF717907B}"/>
              </a:ext>
            </a:extLst>
          </p:cNvPr>
          <p:cNvPicPr preferRelativeResize="0"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01" y="380278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29C6FBF-14F1-43B3-9BF0-97A24ED1DBE3}"/>
              </a:ext>
            </a:extLst>
          </p:cNvPr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946" y="382764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8BA9D6D-4353-4F8F-8CA1-E1B5BA6A3E27}"/>
              </a:ext>
            </a:extLst>
          </p:cNvPr>
          <p:cNvPicPr preferRelativeResize="0"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618" y="3757957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74F3135-360E-4FB6-A488-305A6420FB8D}"/>
              </a:ext>
            </a:extLst>
          </p:cNvPr>
          <p:cNvPicPr preferRelativeResize="0"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940" y="382764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36C283DD-FFEC-4C22-B0CB-267DD697EB8F}"/>
              </a:ext>
            </a:extLst>
          </p:cNvPr>
          <p:cNvPicPr preferRelativeResize="0"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940" y="3757956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90A44D6-2DD9-4106-BF97-FF8075AC9BF0}"/>
              </a:ext>
            </a:extLst>
          </p:cNvPr>
          <p:cNvPicPr preferRelativeResize="0"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01" y="3757957"/>
            <a:ext cx="360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17AE5E2-25E2-4BE7-BF9D-6103D85B86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141" y="2236598"/>
            <a:ext cx="2127773" cy="304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5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27C724-0675-41AA-A31F-27431BD5E3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1" name="Picture 3" descr="C:\Users\ЮЛИЯ\Desktop\rezyume-dizajnera-pravila-oformleniya-i-osobennosti-sostavleni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509" y="1532731"/>
            <a:ext cx="7413501" cy="49375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296488" y="152884"/>
            <a:ext cx="506529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ДИЗАЙНЕР</a:t>
            </a:r>
            <a:endParaRPr lang="ru-RU" sz="8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583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3F505F-4625-4EC3-9525-49D891BC3B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571" y="246743"/>
            <a:ext cx="9913258" cy="6353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4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3F505F-4625-4EC3-9525-49D891BC3B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1338936" y="200416"/>
            <a:ext cx="8220700" cy="6160269"/>
            <a:chOff x="1338936" y="200416"/>
            <a:chExt cx="8220700" cy="616026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936" y="200416"/>
              <a:ext cx="1964985" cy="1664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936" y="2113911"/>
              <a:ext cx="1819899" cy="2272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212" y="4339916"/>
              <a:ext cx="1509543" cy="18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3532" y="5452341"/>
              <a:ext cx="1006475" cy="781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5643" y="572488"/>
              <a:ext cx="1420812" cy="920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68" y="1865310"/>
              <a:ext cx="1122362" cy="1390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8945" y="3850636"/>
              <a:ext cx="755650" cy="107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823854" y="478865"/>
              <a:ext cx="51063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1</a:t>
              </a:r>
              <a:endParaRPr lang="ru-RU" sz="6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854" y="2560635"/>
              <a:ext cx="6768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3</a:t>
              </a:r>
              <a:endParaRPr lang="ru-RU" sz="66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85259" y="4898343"/>
              <a:ext cx="75408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2</a:t>
              </a:r>
              <a:endParaRPr lang="ru-RU" sz="6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668986" y="385242"/>
              <a:ext cx="80752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2</a:t>
              </a:r>
              <a:endParaRPr lang="ru-RU" sz="66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68986" y="2107272"/>
              <a:ext cx="85502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1</a:t>
              </a:r>
              <a:endParaRPr lang="ru-RU" sz="66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668986" y="3850636"/>
              <a:ext cx="53439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4</a:t>
              </a:r>
              <a:endParaRPr lang="ru-RU" sz="6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704613" y="5252689"/>
              <a:ext cx="85502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b="1" dirty="0" smtClean="0"/>
                <a:t>5</a:t>
              </a:r>
              <a:endParaRPr lang="ru-RU" sz="6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805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8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USER-4</cp:lastModifiedBy>
  <cp:revision>23</cp:revision>
  <dcterms:created xsi:type="dcterms:W3CDTF">2021-02-15T04:39:40Z</dcterms:created>
  <dcterms:modified xsi:type="dcterms:W3CDTF">2022-04-22T06:02:03Z</dcterms:modified>
</cp:coreProperties>
</file>