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83" r:id="rId4"/>
    <p:sldId id="284" r:id="rId5"/>
    <p:sldId id="258" r:id="rId6"/>
    <p:sldId id="287" r:id="rId7"/>
    <p:sldId id="260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5C00"/>
    <a:srgbClr val="003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5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342584" cy="30243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 Серафим (Остроумов), архиепископ Смоленский и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Дорогобужский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98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2204864"/>
            <a:ext cx="4392488" cy="319695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Дата рождения:  </a:t>
            </a:r>
            <a:endParaRPr lang="ru-RU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6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ноября 1880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г.</a:t>
            </a:r>
          </a:p>
          <a:p>
            <a:pPr marL="0" indent="0">
              <a:buNone/>
            </a:pPr>
            <a:endParaRPr lang="ru-RU" b="1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Монашеский постриг: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14 сентября 1904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г.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0811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 </a:t>
            </a: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Серафим </a:t>
            </a:r>
            <a:r>
              <a:rPr lang="ru-RU" sz="3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(Остроумов</a:t>
            </a: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)</a:t>
            </a:r>
            <a:endParaRPr lang="ru-RU" sz="3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312368" cy="4950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323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186808" cy="4925144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 1906 г.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 - наместник </a:t>
            </a:r>
            <a:r>
              <a:rPr lang="ru-RU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Яблочинского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 Свято-</a:t>
            </a:r>
            <a:r>
              <a:rPr lang="ru-RU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Онуфриевского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 мужского монастыря</a:t>
            </a: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2 февраля 1908 г.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– возведение в сан архимандрита</a:t>
            </a: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 28 января 1914 г.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-  ректор Холмской Духовной Семинарии</a:t>
            </a:r>
          </a:p>
          <a:p>
            <a:endParaRPr lang="ru-RU" dirty="0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23528" y="188640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 </a:t>
            </a:r>
            <a:b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Серафим (Остроумов)</a:t>
            </a:r>
            <a:endParaRPr lang="ru-RU" sz="3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7436"/>
            <a:ext cx="3744416" cy="5119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45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464496" cy="49251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3 апреля 1916 г.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- рукоположение во епископа Бельского, викария Холмской епархии </a:t>
            </a: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 18 августа 1917 г.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- епископ Орловский</a:t>
            </a: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29 мая 1924 г.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- возведение в сан архиепископа</a:t>
            </a:r>
          </a:p>
          <a:p>
            <a:endParaRPr lang="ru-RU" dirty="0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23528" y="188640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 </a:t>
            </a:r>
            <a:b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Серафим (Остроумов)</a:t>
            </a:r>
            <a:endParaRPr lang="ru-RU" sz="3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2304256" cy="511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258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916832"/>
            <a:ext cx="4474840" cy="446449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с 1 ноября 1927 г. - 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архиепископ Смоленский и Дорогобужский</a:t>
            </a: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8 декабря 1937 г.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расстрел в Катынском лесу под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Смоленском</a:t>
            </a:r>
            <a:endParaRPr lang="en-US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17 июля 2001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г. - </a:t>
            </a:r>
            <a:r>
              <a:rPr lang="en-US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причислен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в Собор Святых Новых Мучеников и Исповедников Российских ХХ века</a:t>
            </a:r>
          </a:p>
          <a:p>
            <a:endParaRPr lang="ru-RU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23528" y="188640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 </a:t>
            </a:r>
            <a:b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Серафим (Остроумов)</a:t>
            </a:r>
            <a:endParaRPr lang="ru-RU" sz="3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456" y="2132856"/>
            <a:ext cx="4038600" cy="349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508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7544" y="332656"/>
            <a:ext cx="8424936" cy="63367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«Один из основных выводов, который можно сделать, исходя из изучения личности архиепископа Серафима, – даже если бы ему не было суждено принять мученичество, он бы все равно был прославлен в лике святых за свой неимоверный пастырский талант, за самоотдачу пастве и всем людям. Это был подлинный аристократ духа. Остается только сожалеть, что такие люди, как владыка Серафим, были уничтожены в огромном количестве – это цвет нашего народа, нашего Отечества и нашей Церкви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»</a:t>
            </a:r>
            <a:r>
              <a:rPr lang="en-US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епископ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Петергофский</a:t>
            </a:r>
            <a:r>
              <a:rPr lang="en-US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Серафим</a:t>
            </a:r>
            <a:r>
              <a:rPr lang="en-US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(</a:t>
            </a:r>
            <a:r>
              <a:rPr lang="ru-RU" b="1" dirty="0" err="1" smtClean="0">
                <a:solidFill>
                  <a:schemeClr val="bg1"/>
                </a:solidFill>
                <a:latin typeface="Bookman Old Style" panose="02050604050505020204" pitchFamily="18" charset="0"/>
              </a:rPr>
              <a:t>Амельченков</a:t>
            </a:r>
            <a:r>
              <a:rPr lang="en-US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)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, </a:t>
            </a: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викарий Санкт-Петербургской </a:t>
            </a:r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епархии</a:t>
            </a:r>
            <a:endParaRPr lang="ru-RU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71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Храм в честь Воскресения Христова (</a:t>
            </a:r>
            <a:r>
              <a:rPr lang="ru-RU" sz="2800" b="1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Катынь</a:t>
            </a:r>
            <a:r>
              <a:rPr lang="ru-RU" sz="2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), </a:t>
            </a:r>
            <a:r>
              <a:rPr lang="ru-RU" sz="28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памятник  </a:t>
            </a:r>
            <a:r>
              <a:rPr lang="ru-RU" sz="2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священномученику Серафиму </a:t>
            </a:r>
            <a:r>
              <a:rPr lang="ru-RU" sz="28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(</a:t>
            </a:r>
            <a:r>
              <a:rPr lang="ru-RU" sz="2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Остроумову)</a:t>
            </a:r>
            <a:endParaRPr lang="ru-RU" sz="28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28800"/>
            <a:ext cx="3365562" cy="5068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191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9766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Память  священномученика  Серафима  (Остроумова)  Святая  Церковь  празднует </a:t>
            </a: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8 декабря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, в день памяти Собора </a:t>
            </a:r>
            <a:r>
              <a:rPr lang="ru-RU" dirty="0" err="1">
                <a:solidFill>
                  <a:schemeClr val="bg1"/>
                </a:solidFill>
                <a:latin typeface="Bookman Old Style" panose="02050604050505020204" pitchFamily="18" charset="0"/>
              </a:rPr>
              <a:t>Новомучеников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 и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Исповедников 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Российских  XX  века  —  </a:t>
            </a: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7  февраля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,  при  совпадении  этой  даты  с 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воскресным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днем, в предшествующий этой дате воскресный день, если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7 февраля 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приходится  на  дни  от  понедельника  до  среды,  в  последующий  этой  дате  воскресный  день,  если  7  февраля  приходится  на  дни  от  четверга  до  субботы, а также </a:t>
            </a:r>
            <a:r>
              <a:rPr lang="ru-RU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в воскресенье перед 10 августа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 в день памяти собора 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Смоленских </a:t>
            </a:r>
            <a:r>
              <a:rPr lang="ru-RU" dirty="0">
                <a:solidFill>
                  <a:schemeClr val="bg1"/>
                </a:solidFill>
                <a:latin typeface="Bookman Old Style" panose="02050604050505020204" pitchFamily="18" charset="0"/>
              </a:rPr>
              <a:t>святых</a:t>
            </a:r>
            <a:r>
              <a:rPr lang="ru-RU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.</a:t>
            </a:r>
            <a:r>
              <a:rPr lang="en-US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59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326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Священномученик Серафим (Остроумов), архиепископ Смоленский и Дорогобужский</vt:lpstr>
      <vt:lpstr>Священномученик  Серафим (Остроумов)</vt:lpstr>
      <vt:lpstr>Презентация PowerPoint</vt:lpstr>
      <vt:lpstr>Презентация PowerPoint</vt:lpstr>
      <vt:lpstr>Презентация PowerPoint</vt:lpstr>
      <vt:lpstr>Презентация PowerPoint</vt:lpstr>
      <vt:lpstr>Храм в честь Воскресения Христова (Катынь), памятник  священномученику Серафиму (Остроумову)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Минич Наталья Викторовна</dc:creator>
  <cp:lastModifiedBy>Masha</cp:lastModifiedBy>
  <cp:revision>31</cp:revision>
  <dcterms:created xsi:type="dcterms:W3CDTF">2019-04-12T08:46:33Z</dcterms:created>
  <dcterms:modified xsi:type="dcterms:W3CDTF">2022-04-22T12:06:52Z</dcterms:modified>
</cp:coreProperties>
</file>