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4" r:id="rId8"/>
    <p:sldId id="261" r:id="rId9"/>
    <p:sldId id="265" r:id="rId10"/>
    <p:sldId id="262" r:id="rId11"/>
    <p:sldId id="263" r:id="rId12"/>
    <p:sldId id="266" r:id="rId13"/>
    <p:sldId id="268" r:id="rId14"/>
    <p:sldId id="272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СТРАНА МАСТЕРОВ 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861048"/>
            <a:ext cx="6560234" cy="26642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 и провела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воспитатель старшей группы «Карамельки»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Ковалева Светлана Петровна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Светлана\Desktop\Презентация\картина-ма-ьчика-шаржа-644646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00808"/>
            <a:ext cx="1728192" cy="2016224"/>
          </a:xfrm>
          <a:prstGeom prst="rect">
            <a:avLst/>
          </a:prstGeom>
          <a:noFill/>
        </p:spPr>
      </p:pic>
      <p:pic>
        <p:nvPicPr>
          <p:cNvPr id="1030" name="Picture 6" descr="C:\Users\Светлана\Desktop\Презентация\укомп-ектуйте-ичным-составом-ро-ик-краски-412004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861048"/>
            <a:ext cx="2376264" cy="2520280"/>
          </a:xfrm>
          <a:prstGeom prst="rect">
            <a:avLst/>
          </a:prstGeom>
          <a:noFill/>
        </p:spPr>
      </p:pic>
      <p:pic>
        <p:nvPicPr>
          <p:cNvPr id="1036" name="Picture 12" descr="C:\Users\Светлана\Desktop\Презентация\uchitel-598x10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72816"/>
            <a:ext cx="1656184" cy="1873250"/>
          </a:xfrm>
          <a:prstGeom prst="rect">
            <a:avLst/>
          </a:prstGeom>
          <a:noFill/>
        </p:spPr>
      </p:pic>
      <p:pic>
        <p:nvPicPr>
          <p:cNvPr id="1042" name="Picture 18" descr="C:\Users\Светлана\Desktop\Презентация\ми-ый-счаст-ивый-развевать-пи-ота-само-ета-9347500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861048"/>
            <a:ext cx="2592288" cy="2438400"/>
          </a:xfrm>
          <a:prstGeom prst="rect">
            <a:avLst/>
          </a:prstGeom>
          <a:noFill/>
        </p:spPr>
      </p:pic>
      <p:pic>
        <p:nvPicPr>
          <p:cNvPr id="1043" name="Picture 19" descr="C:\Users\Светлана\Desktop\Презентация\ñ„ðµñ€ð¼ðµñ€-ñˆð°ñ€ð¶ð°-ð-ðµñ€ð¶ð°-ð³ñ€ð°ð±ð»-ð¸ð»ð»ñžñ_ñ‚ñ€ð°ñ†ð¸ñ_-ñ„ðµñ€ð¼ðµñ€ð°-14008390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556793"/>
            <a:ext cx="2222376" cy="2304256"/>
          </a:xfrm>
          <a:prstGeom prst="rect">
            <a:avLst/>
          </a:prstGeom>
          <a:noFill/>
        </p:spPr>
      </p:pic>
      <p:pic>
        <p:nvPicPr>
          <p:cNvPr id="1044" name="Picture 20" descr="C:\Users\Светлана\Desktop\Презентация\image_processing20210122-22698-1f8zn1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3933056"/>
            <a:ext cx="2160240" cy="272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Светлана\Desktop\Презентация\картина-ма-ьчика-шаржа-644646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00808"/>
            <a:ext cx="1728192" cy="2016224"/>
          </a:xfrm>
          <a:prstGeom prst="rect">
            <a:avLst/>
          </a:prstGeom>
          <a:noFill/>
        </p:spPr>
      </p:pic>
      <p:pic>
        <p:nvPicPr>
          <p:cNvPr id="1030" name="Picture 6" descr="C:\Users\Светлана\Desktop\Презентация\укомп-ектуйте-ичным-составом-ро-ик-краски-412004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861048"/>
            <a:ext cx="2376264" cy="2520280"/>
          </a:xfrm>
          <a:prstGeom prst="rect">
            <a:avLst/>
          </a:prstGeom>
          <a:noFill/>
        </p:spPr>
      </p:pic>
      <p:pic>
        <p:nvPicPr>
          <p:cNvPr id="1036" name="Picture 12" descr="C:\Users\Светлана\Desktop\Презентация\uchitel-598x10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72816"/>
            <a:ext cx="1656184" cy="1873250"/>
          </a:xfrm>
          <a:prstGeom prst="rect">
            <a:avLst/>
          </a:prstGeom>
          <a:noFill/>
        </p:spPr>
      </p:pic>
      <p:pic>
        <p:nvPicPr>
          <p:cNvPr id="1042" name="Picture 18" descr="C:\Users\Светлана\Desktop\Презентация\ми-ый-счаст-ивый-развевать-пи-ота-само-ета-9347500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861048"/>
            <a:ext cx="2592288" cy="2438400"/>
          </a:xfrm>
          <a:prstGeom prst="rect">
            <a:avLst/>
          </a:prstGeom>
          <a:noFill/>
        </p:spPr>
      </p:pic>
      <p:pic>
        <p:nvPicPr>
          <p:cNvPr id="1043" name="Picture 19" descr="C:\Users\Светлана\Desktop\Презентация\ñ„ðµñ€ð¼ðµñ€-ñˆð°ñ€ð¶ð°-ð-ðµñ€ð¶ð°-ð³ñ€ð°ð±ð»-ð¸ð»ð»ñžñ_ñ‚ñ€ð°ñ†ð¸ñ_-ñ„ðµñ€ð¼ðµñ€ð°-14008390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556793"/>
            <a:ext cx="2222376" cy="2304256"/>
          </a:xfrm>
          <a:prstGeom prst="rect">
            <a:avLst/>
          </a:prstGeom>
          <a:noFill/>
        </p:spPr>
      </p:pic>
      <p:pic>
        <p:nvPicPr>
          <p:cNvPr id="1044" name="Picture 20" descr="C:\Users\Светлана\Desktop\Презентация\image_processing20210122-22698-1f8zn1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3933056"/>
            <a:ext cx="2160240" cy="272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99792" y="908720"/>
            <a:ext cx="2736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?  ?</a:t>
            </a:r>
          </a:p>
          <a:p>
            <a:pPr algn="ctr"/>
            <a:endParaRPr lang="ru-RU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«Усердный»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32004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12776"/>
            <a:ext cx="3200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484784"/>
            <a:ext cx="32004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1412776"/>
            <a:ext cx="3240360" cy="346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1412776"/>
            <a:ext cx="3528392" cy="35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1412776"/>
            <a:ext cx="388843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683568" y="2132856"/>
            <a:ext cx="936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?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5085184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?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80312" y="1988840"/>
            <a:ext cx="936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?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8064" y="5301208"/>
            <a:ext cx="16561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?</a:t>
            </a:r>
            <a:endParaRPr lang="ru-RU" sz="8000" dirty="0">
              <a:solidFill>
                <a:schemeClr val="bg1"/>
              </a:solidFill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1720" y="1556792"/>
            <a:ext cx="3888432" cy="35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«Любознательный»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1371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556792"/>
            <a:ext cx="1296144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59632" y="3068960"/>
            <a:ext cx="6552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Продавец -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Писатель-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Певец-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Портной-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Пианист-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Повар-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Светлана\Desktop\ВАЖНОЕ\illustration-of-blonde-boy-in-exercise-pose_126520-5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692696"/>
            <a:ext cx="5962650" cy="596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«Трудолюбивый»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784976" cy="5198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DF7"/>
              </a:clrFrom>
              <a:clrTo>
                <a:srgbClr val="F8FD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2276872"/>
            <a:ext cx="5689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2"/>
            <a:ext cx="8820025" cy="652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Улыбающееся лицо 3"/>
          <p:cNvSpPr/>
          <p:nvPr/>
        </p:nvSpPr>
        <p:spPr>
          <a:xfrm>
            <a:off x="179512" y="188640"/>
            <a:ext cx="936104" cy="108012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Презентация\scale_1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3865"/>
            <a:ext cx="8784976" cy="6590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Забытые профессии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Без названия (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00808"/>
            <a:ext cx="3600400" cy="3086298"/>
          </a:xfrm>
        </p:spPr>
      </p:pic>
      <p:pic>
        <p:nvPicPr>
          <p:cNvPr id="6" name="Содержимое 5" descr="м-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00809"/>
            <a:ext cx="3812232" cy="309634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ef2c243722ab64a6d3963dc2d2e6caf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060848"/>
            <a:ext cx="3812232" cy="3105722"/>
          </a:xfrm>
        </p:spPr>
      </p:pic>
      <p:pic>
        <p:nvPicPr>
          <p:cNvPr id="6" name="Содержимое 5" descr="stattia_pravila_povedenia_passajira_1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988840"/>
            <a:ext cx="3672407" cy="314434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Загадочный 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Светлана\Desktop\Презентация\картина-ма-ьчика-шаржа-644646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00808"/>
            <a:ext cx="1728192" cy="2016224"/>
          </a:xfrm>
          <a:prstGeom prst="rect">
            <a:avLst/>
          </a:prstGeom>
          <a:noFill/>
        </p:spPr>
      </p:pic>
      <p:pic>
        <p:nvPicPr>
          <p:cNvPr id="1030" name="Picture 6" descr="C:\Users\Светлана\Desktop\Презентация\укомп-ектуйте-ичным-составом-ро-ик-краски-412004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861048"/>
            <a:ext cx="2376264" cy="2520280"/>
          </a:xfrm>
          <a:prstGeom prst="rect">
            <a:avLst/>
          </a:prstGeom>
          <a:noFill/>
        </p:spPr>
      </p:pic>
      <p:pic>
        <p:nvPicPr>
          <p:cNvPr id="1036" name="Picture 12" descr="C:\Users\Светлана\Desktop\Презентация\uchitel-598x10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72816"/>
            <a:ext cx="1656184" cy="1873250"/>
          </a:xfrm>
          <a:prstGeom prst="rect">
            <a:avLst/>
          </a:prstGeom>
          <a:noFill/>
        </p:spPr>
      </p:pic>
      <p:pic>
        <p:nvPicPr>
          <p:cNvPr id="1042" name="Picture 18" descr="C:\Users\Светлана\Desktop\Презентация\ми-ый-счаст-ивый-развевать-пи-ота-само-ета-9347500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861048"/>
            <a:ext cx="2592288" cy="2438400"/>
          </a:xfrm>
          <a:prstGeom prst="rect">
            <a:avLst/>
          </a:prstGeom>
          <a:noFill/>
        </p:spPr>
      </p:pic>
      <p:pic>
        <p:nvPicPr>
          <p:cNvPr id="1043" name="Picture 19" descr="C:\Users\Светлана\Desktop\Презентация\ñ„ðµñ€ð¼ðµñ€-ñˆð°ñ€ð¶ð°-ð-ðµñ€ð¶ð°-ð³ñ€ð°ð±ð»-ð¸ð»ð»ñžñ_ñ‚ñ€ð°ñ†ð¸ñ_-ñ„ðµñ€ð¼ðµñ€ð°-14008390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556793"/>
            <a:ext cx="2222376" cy="2304256"/>
          </a:xfrm>
          <a:prstGeom prst="rect">
            <a:avLst/>
          </a:prstGeom>
          <a:noFill/>
        </p:spPr>
      </p:pic>
      <p:pic>
        <p:nvPicPr>
          <p:cNvPr id="1044" name="Picture 20" descr="C:\Users\Светлана\Desktop\Презентация\image_processing20210122-22698-1f8zn1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3933056"/>
            <a:ext cx="2160240" cy="272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«Внимательный»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Светлана\Desktop\Презентация\картина-ма-ьчика-шаржа-644646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00808"/>
            <a:ext cx="1728192" cy="2016224"/>
          </a:xfrm>
          <a:prstGeom prst="rect">
            <a:avLst/>
          </a:prstGeom>
          <a:noFill/>
        </p:spPr>
      </p:pic>
      <p:pic>
        <p:nvPicPr>
          <p:cNvPr id="1030" name="Picture 6" descr="C:\Users\Светлана\Desktop\Презентация\укомп-ектуйте-ичным-составом-ро-ик-краски-412004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861048"/>
            <a:ext cx="2376264" cy="2520280"/>
          </a:xfrm>
          <a:prstGeom prst="rect">
            <a:avLst/>
          </a:prstGeom>
          <a:noFill/>
        </p:spPr>
      </p:pic>
      <p:pic>
        <p:nvPicPr>
          <p:cNvPr id="1036" name="Picture 12" descr="C:\Users\Светлана\Desktop\Презентация\uchitel-598x10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72816"/>
            <a:ext cx="1656184" cy="1873250"/>
          </a:xfrm>
          <a:prstGeom prst="rect">
            <a:avLst/>
          </a:prstGeom>
          <a:noFill/>
        </p:spPr>
      </p:pic>
      <p:pic>
        <p:nvPicPr>
          <p:cNvPr id="1042" name="Picture 18" descr="C:\Users\Светлана\Desktop\Презентация\ми-ый-счаст-ивый-развевать-пи-ота-само-ета-9347500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861048"/>
            <a:ext cx="2592288" cy="2438400"/>
          </a:xfrm>
          <a:prstGeom prst="rect">
            <a:avLst/>
          </a:prstGeom>
          <a:noFill/>
        </p:spPr>
      </p:pic>
      <p:pic>
        <p:nvPicPr>
          <p:cNvPr id="1043" name="Picture 19" descr="C:\Users\Светлана\Desktop\Презентация\ñ„ðµñ€ð¼ðµñ€-ñˆð°ñ€ð¶ð°-ð-ðµñ€ð¶ð°-ð³ñ€ð°ð±ð»-ð¸ð»ð»ñžñ_ñ‚ñ€ð°ñ†ð¸ñ_-ñ„ðµñ€ð¼ðµñ€ð°-14008390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556793"/>
            <a:ext cx="2222376" cy="2304256"/>
          </a:xfrm>
          <a:prstGeom prst="rect">
            <a:avLst/>
          </a:prstGeom>
          <a:noFill/>
        </p:spPr>
      </p:pic>
      <p:pic>
        <p:nvPicPr>
          <p:cNvPr id="1044" name="Picture 20" descr="C:\Users\Светлана\Desktop\Презентация\image_processing20210122-22698-1f8zn1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3933056"/>
            <a:ext cx="2160240" cy="272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30" name="Picture 6" descr="C:\Users\Светлана\Desktop\Презентация\укомп-ектуйте-ичным-составом-ро-ик-краски-412004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861048"/>
            <a:ext cx="2376264" cy="2520280"/>
          </a:xfrm>
          <a:prstGeom prst="rect">
            <a:avLst/>
          </a:prstGeom>
          <a:noFill/>
        </p:spPr>
      </p:pic>
      <p:pic>
        <p:nvPicPr>
          <p:cNvPr id="1036" name="Picture 12" descr="C:\Users\Светлана\Desktop\Презентация\uchitel-598x10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772816"/>
            <a:ext cx="1656184" cy="1873250"/>
          </a:xfrm>
          <a:prstGeom prst="rect">
            <a:avLst/>
          </a:prstGeom>
          <a:noFill/>
        </p:spPr>
      </p:pic>
      <p:pic>
        <p:nvPicPr>
          <p:cNvPr id="1042" name="Picture 18" descr="C:\Users\Светлана\Desktop\Презентация\ми-ый-счаст-ивый-развевать-пи-ота-само-ета-9347500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861048"/>
            <a:ext cx="2592288" cy="2438400"/>
          </a:xfrm>
          <a:prstGeom prst="rect">
            <a:avLst/>
          </a:prstGeom>
          <a:noFill/>
        </p:spPr>
      </p:pic>
      <p:pic>
        <p:nvPicPr>
          <p:cNvPr id="1043" name="Picture 19" descr="C:\Users\Светлана\Desktop\Презентация\ñ„ðµñ€ð¼ðµñ€-ñˆð°ñ€ð¶ð°-ð-ðµñ€ð¶ð°-ð³ñ€ð°ð±ð»-ð¸ð»ð»ñžñ_ñ‚ñ€ð°ñ†ð¸ñ_-ñ„ðµñ€ð¼ðµñ€ð°-14008390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556793"/>
            <a:ext cx="2222376" cy="2304256"/>
          </a:xfrm>
          <a:prstGeom prst="rect">
            <a:avLst/>
          </a:prstGeom>
          <a:noFill/>
        </p:spPr>
      </p:pic>
      <p:pic>
        <p:nvPicPr>
          <p:cNvPr id="1044" name="Picture 20" descr="C:\Users\Светлана\Desktop\Презентация\image_processing20210122-22698-1f8zn1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933056"/>
            <a:ext cx="2160240" cy="272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Светлана\Desktop\Презентация\картина-ма-ьчика-шаржа-644646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00808"/>
            <a:ext cx="1728192" cy="2016224"/>
          </a:xfrm>
          <a:prstGeom prst="rect">
            <a:avLst/>
          </a:prstGeom>
          <a:noFill/>
        </p:spPr>
      </p:pic>
      <p:pic>
        <p:nvPicPr>
          <p:cNvPr id="1030" name="Picture 6" descr="C:\Users\Светлана\Desktop\Презентация\укомп-ектуйте-ичным-составом-ро-ик-краски-412004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861048"/>
            <a:ext cx="2376264" cy="2520280"/>
          </a:xfrm>
          <a:prstGeom prst="rect">
            <a:avLst/>
          </a:prstGeom>
          <a:noFill/>
        </p:spPr>
      </p:pic>
      <p:pic>
        <p:nvPicPr>
          <p:cNvPr id="1036" name="Picture 12" descr="C:\Users\Светлана\Desktop\Презентация\uchitel-598x10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72816"/>
            <a:ext cx="1656184" cy="1873250"/>
          </a:xfrm>
          <a:prstGeom prst="rect">
            <a:avLst/>
          </a:prstGeom>
          <a:noFill/>
        </p:spPr>
      </p:pic>
      <p:pic>
        <p:nvPicPr>
          <p:cNvPr id="1042" name="Picture 18" descr="C:\Users\Светлана\Desktop\Презентация\ми-ый-счаст-ивый-развевать-пи-ота-само-ета-9347500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861048"/>
            <a:ext cx="2592288" cy="2438400"/>
          </a:xfrm>
          <a:prstGeom prst="rect">
            <a:avLst/>
          </a:prstGeom>
          <a:noFill/>
        </p:spPr>
      </p:pic>
      <p:pic>
        <p:nvPicPr>
          <p:cNvPr id="1043" name="Picture 19" descr="C:\Users\Светлана\Desktop\Презентация\ñ„ðµñ€ð¼ðµñ€-ñˆð°ñ€ð¶ð°-ð-ðµñ€ð¶ð°-ð³ñ€ð°ð±ð»-ð¸ð»ð»ñžñ_ñ‚ñ€ð°ñ†ð¸ñ_-ñ„ðµñ€ð¼ðµñ€ð°-14008390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556793"/>
            <a:ext cx="2222376" cy="2304256"/>
          </a:xfrm>
          <a:prstGeom prst="rect">
            <a:avLst/>
          </a:prstGeom>
          <a:noFill/>
        </p:spPr>
      </p:pic>
      <p:pic>
        <p:nvPicPr>
          <p:cNvPr id="1044" name="Picture 20" descr="C:\Users\Светлана\Desktop\Презентация\image_processing20210122-22698-1f8zn1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3933056"/>
            <a:ext cx="2160240" cy="272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Светлана\Desktop\Презентация\картина-ма-ьчика-шаржа-644646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72816"/>
            <a:ext cx="1728192" cy="2016224"/>
          </a:xfrm>
          <a:prstGeom prst="rect">
            <a:avLst/>
          </a:prstGeom>
          <a:noFill/>
        </p:spPr>
      </p:pic>
      <p:pic>
        <p:nvPicPr>
          <p:cNvPr id="1030" name="Picture 6" descr="C:\Users\Светлана\Desktop\Презентация\укомп-ектуйте-ичным-составом-ро-ик-краски-412004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861048"/>
            <a:ext cx="2376264" cy="2520280"/>
          </a:xfrm>
          <a:prstGeom prst="rect">
            <a:avLst/>
          </a:prstGeom>
          <a:noFill/>
        </p:spPr>
      </p:pic>
      <p:pic>
        <p:nvPicPr>
          <p:cNvPr id="1036" name="Picture 12" descr="C:\Users\Светлана\Desktop\Презентация\uchitel-598x10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772816"/>
            <a:ext cx="1656184" cy="1873250"/>
          </a:xfrm>
          <a:prstGeom prst="rect">
            <a:avLst/>
          </a:prstGeom>
          <a:noFill/>
        </p:spPr>
      </p:pic>
      <p:pic>
        <p:nvPicPr>
          <p:cNvPr id="1043" name="Picture 19" descr="C:\Users\Светлана\Desktop\Презентация\ñ„ðµñ€ð¼ðµñ€-ñˆð°ñ€ð¶ð°-ð-ðµñ€ð¶ð°-ð³ñ€ð°ð±ð»-ð¸ð»ð»ñžñ_ñ‚ñ€ð°ñ†ð¸ñ_-ñ„ðµñ€ð¼ðµñ€ð°-14008390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556793"/>
            <a:ext cx="2222376" cy="2304256"/>
          </a:xfrm>
          <a:prstGeom prst="rect">
            <a:avLst/>
          </a:prstGeom>
          <a:noFill/>
        </p:spPr>
      </p:pic>
      <p:pic>
        <p:nvPicPr>
          <p:cNvPr id="1044" name="Picture 20" descr="C:\Users\Светлана\Desktop\Презентация\image_processing20210122-22698-1f8zn1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3933056"/>
            <a:ext cx="2160240" cy="272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971</TotalTime>
  <Words>43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СТРАНА МАСТЕРОВ </vt:lpstr>
      <vt:lpstr>Слайд 2</vt:lpstr>
      <vt:lpstr>Забытые профессии</vt:lpstr>
      <vt:lpstr>Слайд 4</vt:lpstr>
      <vt:lpstr>Загадочный </vt:lpstr>
      <vt:lpstr>«Внимательный»</vt:lpstr>
      <vt:lpstr>Слайд 7</vt:lpstr>
      <vt:lpstr>Слайд 8</vt:lpstr>
      <vt:lpstr>Слайд 9</vt:lpstr>
      <vt:lpstr>Слайд 10</vt:lpstr>
      <vt:lpstr>Слайд 11</vt:lpstr>
      <vt:lpstr>«Усердный»</vt:lpstr>
      <vt:lpstr>«Любознательный»</vt:lpstr>
      <vt:lpstr>Слайд 14</vt:lpstr>
      <vt:lpstr>«Трудолюбивый»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17</cp:revision>
  <dcterms:created xsi:type="dcterms:W3CDTF">2022-03-12T08:04:58Z</dcterms:created>
  <dcterms:modified xsi:type="dcterms:W3CDTF">2022-03-14T05:28:15Z</dcterms:modified>
</cp:coreProperties>
</file>