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4" r:id="rId3"/>
    <p:sldId id="262" r:id="rId4"/>
    <p:sldId id="257" r:id="rId5"/>
    <p:sldId id="258" r:id="rId6"/>
    <p:sldId id="259" r:id="rId7"/>
    <p:sldId id="260" r:id="rId8"/>
    <p:sldId id="261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0" d="100"/>
          <a:sy n="80" d="100"/>
        </p:scale>
        <p:origin x="246" y="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223CE930-AE9D-43EE-ACCB-9A3CAC64307A}" type="datetimeFigureOut">
              <a:rPr lang="ru-RU" smtClean="0"/>
              <a:t>19.04.2022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D851F9A4-C095-4C43-BA94-7DF696B48646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3CE930-AE9D-43EE-ACCB-9A3CAC64307A}" type="datetimeFigureOut">
              <a:rPr lang="ru-RU" smtClean="0"/>
              <a:t>19.04.2022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1F9A4-C095-4C43-BA94-7DF696B4864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3CE930-AE9D-43EE-ACCB-9A3CAC64307A}" type="datetimeFigureOut">
              <a:rPr lang="ru-RU" smtClean="0"/>
              <a:t>19.04.2022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1F9A4-C095-4C43-BA94-7DF696B4864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223CE930-AE9D-43EE-ACCB-9A3CAC64307A}" type="datetimeFigureOut">
              <a:rPr lang="ru-RU" smtClean="0"/>
              <a:t>19.04.2022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D851F9A4-C095-4C43-BA94-7DF696B48646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223CE930-AE9D-43EE-ACCB-9A3CAC64307A}" type="datetimeFigureOut">
              <a:rPr lang="ru-RU" smtClean="0"/>
              <a:t>19.04.2022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D851F9A4-C095-4C43-BA94-7DF696B48646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3CE930-AE9D-43EE-ACCB-9A3CAC64307A}" type="datetimeFigureOut">
              <a:rPr lang="ru-RU" smtClean="0"/>
              <a:t>19.04.2022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1F9A4-C095-4C43-BA94-7DF696B48646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3CE930-AE9D-43EE-ACCB-9A3CAC64307A}" type="datetimeFigureOut">
              <a:rPr lang="ru-RU" smtClean="0"/>
              <a:t>19.04.2022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1F9A4-C095-4C43-BA94-7DF696B48646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223CE930-AE9D-43EE-ACCB-9A3CAC64307A}" type="datetimeFigureOut">
              <a:rPr lang="ru-RU" smtClean="0"/>
              <a:t>19.04.2022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D851F9A4-C095-4C43-BA94-7DF696B48646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3CE930-AE9D-43EE-ACCB-9A3CAC64307A}" type="datetimeFigureOut">
              <a:rPr lang="ru-RU" smtClean="0"/>
              <a:t>19.04.2022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1F9A4-C095-4C43-BA94-7DF696B4864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Объект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223CE930-AE9D-43EE-ACCB-9A3CAC64307A}" type="datetimeFigureOut">
              <a:rPr lang="ru-RU" smtClean="0"/>
              <a:t>19.04.2022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D851F9A4-C095-4C43-BA94-7DF696B48646}" type="slidenum">
              <a:rPr lang="ru-RU" smtClean="0"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223CE930-AE9D-43EE-ACCB-9A3CAC64307A}" type="datetimeFigureOut">
              <a:rPr lang="ru-RU" smtClean="0"/>
              <a:t>19.04.2022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D851F9A4-C095-4C43-BA94-7DF696B48646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223CE930-AE9D-43EE-ACCB-9A3CAC64307A}" type="datetimeFigureOut">
              <a:rPr lang="ru-RU" smtClean="0"/>
              <a:t>19.04.2022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D851F9A4-C095-4C43-BA94-7DF696B48646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619672" y="1340768"/>
            <a:ext cx="7772400" cy="3960440"/>
          </a:xfrm>
        </p:spPr>
        <p:txBody>
          <a:bodyPr>
            <a:normAutofit/>
          </a:bodyPr>
          <a:lstStyle/>
          <a:p>
            <a:pPr algn="ctr"/>
            <a:r>
              <a:rPr lang="ru-RU" sz="5400" b="1" dirty="0" smtClean="0">
                <a:solidFill>
                  <a:schemeClr val="accent1">
                    <a:lumMod val="50000"/>
                  </a:schemeClr>
                </a:solidFill>
              </a:rPr>
              <a:t>РУССКИЕ</a:t>
            </a:r>
            <a:br>
              <a:rPr lang="ru-RU" sz="5400" b="1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5400" dirty="0" smtClean="0">
                <a:solidFill>
                  <a:schemeClr val="accent1">
                    <a:lumMod val="50000"/>
                  </a:schemeClr>
                </a:solidFill>
              </a:rPr>
              <a:t>НАРОДНЫЕ </a:t>
            </a:r>
            <a:r>
              <a:rPr lang="ru-RU" sz="5400" smtClean="0">
                <a:solidFill>
                  <a:schemeClr val="accent1">
                    <a:lumMod val="50000"/>
                  </a:schemeClr>
                </a:solidFill>
              </a:rPr>
              <a:t/>
            </a:r>
            <a:br>
              <a:rPr lang="ru-RU" sz="540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5400" smtClean="0">
                <a:solidFill>
                  <a:schemeClr val="accent1">
                    <a:lumMod val="50000"/>
                  </a:schemeClr>
                </a:solidFill>
              </a:rPr>
              <a:t>ИНСТРУМЕНТЫ</a:t>
            </a:r>
            <a:r>
              <a:rPr lang="ru-RU" sz="5400" b="1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sz="4800" b="1" dirty="0" smtClean="0">
                <a:solidFill>
                  <a:schemeClr val="accent1">
                    <a:lumMod val="50000"/>
                  </a:schemeClr>
                </a:solidFill>
              </a:rPr>
              <a:t/>
            </a:r>
            <a:br>
              <a:rPr lang="ru-RU" sz="4800" b="1" dirty="0" smtClean="0">
                <a:solidFill>
                  <a:schemeClr val="accent1">
                    <a:lumMod val="50000"/>
                  </a:schemeClr>
                </a:solidFill>
              </a:rPr>
            </a:br>
            <a:endParaRPr lang="ru-RU" sz="4800" b="1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4963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8000" b="1" dirty="0">
                <a:solidFill>
                  <a:schemeClr val="accent1">
                    <a:lumMod val="50000"/>
                  </a:schemeClr>
                </a:solidFill>
              </a:rPr>
              <a:t>Балалайка</a:t>
            </a:r>
            <a:endParaRPr lang="ru-RU" sz="8000" dirty="0"/>
          </a:p>
        </p:txBody>
      </p:sp>
      <p:pic>
        <p:nvPicPr>
          <p:cNvPr id="4" name="Picture 2" descr="C:\Users\Ксюша\Desktop\муз\балал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0922" y="1556792"/>
            <a:ext cx="6379232" cy="47525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664664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8000" b="1" dirty="0" smtClean="0">
                <a:solidFill>
                  <a:schemeClr val="accent1">
                    <a:lumMod val="50000"/>
                  </a:schemeClr>
                </a:solidFill>
              </a:rPr>
              <a:t>Домра</a:t>
            </a:r>
            <a:endParaRPr lang="ru-RU" sz="8000" dirty="0"/>
          </a:p>
        </p:txBody>
      </p:sp>
      <p:pic>
        <p:nvPicPr>
          <p:cNvPr id="7170" name="Picture 2" descr="C:\Users\Ксюша\Desktop\муз\домр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41917" y="1600200"/>
            <a:ext cx="6498166" cy="4873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097944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8000" b="1" dirty="0" err="1" smtClean="0">
                <a:solidFill>
                  <a:schemeClr val="accent1">
                    <a:lumMod val="50000"/>
                  </a:schemeClr>
                </a:solidFill>
              </a:rPr>
              <a:t>Гормошка</a:t>
            </a:r>
            <a:endParaRPr lang="ru-RU" sz="8000" dirty="0"/>
          </a:p>
        </p:txBody>
      </p:sp>
      <p:pic>
        <p:nvPicPr>
          <p:cNvPr id="2050" name="Picture 2" descr="C:\Users\Ксюша\Desktop\муз\гармошка.jpe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1" y="1432912"/>
            <a:ext cx="6257668" cy="46932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553944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8000" b="1" dirty="0" smtClean="0">
                <a:solidFill>
                  <a:schemeClr val="accent1">
                    <a:lumMod val="50000"/>
                  </a:schemeClr>
                </a:solidFill>
              </a:rPr>
              <a:t>Гусли</a:t>
            </a:r>
            <a:endParaRPr lang="ru-RU" sz="8000" dirty="0"/>
          </a:p>
        </p:txBody>
      </p:sp>
      <p:pic>
        <p:nvPicPr>
          <p:cNvPr id="3074" name="Picture 2" descr="C:\Users\Ксюша\Desktop\муз\гусли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1988840"/>
            <a:ext cx="4351610" cy="4351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388367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8000" b="1" dirty="0" smtClean="0">
                <a:solidFill>
                  <a:schemeClr val="accent1">
                    <a:lumMod val="50000"/>
                  </a:schemeClr>
                </a:solidFill>
              </a:rPr>
              <a:t>Ложки</a:t>
            </a:r>
            <a:endParaRPr lang="ru-RU" sz="80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098" name="Picture 2" descr="C:\Users\Ксюша\Desktop\муз\дож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1628800"/>
            <a:ext cx="4797152" cy="4797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461327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8000" b="1" dirty="0" smtClean="0">
                <a:solidFill>
                  <a:schemeClr val="accent1">
                    <a:lumMod val="50000"/>
                  </a:schemeClr>
                </a:solidFill>
              </a:rPr>
              <a:t>Свирель</a:t>
            </a:r>
            <a:endParaRPr lang="ru-RU" sz="80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122" name="Picture 2" descr="C:\Users\Ксюша\Desktop\муз\свирель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788" t="18221" r="8984" b="18742"/>
          <a:stretch/>
        </p:blipFill>
        <p:spPr bwMode="auto">
          <a:xfrm>
            <a:off x="2123728" y="2204864"/>
            <a:ext cx="5590649" cy="33361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030462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8000" b="1" dirty="0" smtClean="0">
                <a:solidFill>
                  <a:schemeClr val="accent1">
                    <a:lumMod val="50000"/>
                  </a:schemeClr>
                </a:solidFill>
              </a:rPr>
              <a:t>Трещотки</a:t>
            </a:r>
            <a:endParaRPr lang="ru-RU" sz="80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146" name="Picture 2" descr="C:\Users\Ксюша\Desktop\муз\трещ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1844824"/>
            <a:ext cx="4845918" cy="48459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594951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19</TotalTime>
  <Words>8</Words>
  <Application>Microsoft Office PowerPoint</Application>
  <PresentationFormat>Экран (4:3)</PresentationFormat>
  <Paragraphs>8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2" baseType="lpstr">
      <vt:lpstr>Century Schoolbook</vt:lpstr>
      <vt:lpstr>Wingdings</vt:lpstr>
      <vt:lpstr>Wingdings 2</vt:lpstr>
      <vt:lpstr>Эркер</vt:lpstr>
      <vt:lpstr>РУССКИЕ НАРОДНЫЕ  ИНСТРУМЕНТЫ  </vt:lpstr>
      <vt:lpstr>Балалайка</vt:lpstr>
      <vt:lpstr>Домра</vt:lpstr>
      <vt:lpstr>Гормошка</vt:lpstr>
      <vt:lpstr>Гусли</vt:lpstr>
      <vt:lpstr>Ложки</vt:lpstr>
      <vt:lpstr>Свирель</vt:lpstr>
      <vt:lpstr>Трещотки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Балалайка</dc:title>
  <dc:creator>Галина Рыжкова</dc:creator>
  <cp:lastModifiedBy>Olga</cp:lastModifiedBy>
  <cp:revision>5</cp:revision>
  <dcterms:created xsi:type="dcterms:W3CDTF">2021-03-22T15:50:08Z</dcterms:created>
  <dcterms:modified xsi:type="dcterms:W3CDTF">2022-04-19T20:44:06Z</dcterms:modified>
</cp:coreProperties>
</file>