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8DE3"/>
    <a:srgbClr val="FBF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55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77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8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15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4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638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53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6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1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8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68DE3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5867E-8E3B-4250-AC63-E9885BBFD4F1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B2944-2820-48A8-A13C-33F7B30C6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6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30836" y="4807526"/>
            <a:ext cx="3297381" cy="1690255"/>
          </a:xfrm>
        </p:spPr>
        <p:txBody>
          <a:bodyPr/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 Муз. руководитель:</a:t>
            </a:r>
          </a:p>
          <a:p>
            <a:r>
              <a:rPr lang="ru-RU" dirty="0" err="1" smtClean="0"/>
              <a:t>Гуцекова</a:t>
            </a:r>
            <a:r>
              <a:rPr lang="ru-RU" dirty="0" smtClean="0"/>
              <a:t> С. Д.</a:t>
            </a:r>
            <a:endParaRPr lang="ru-RU" dirty="0"/>
          </a:p>
        </p:txBody>
      </p:sp>
      <p:pic>
        <p:nvPicPr>
          <p:cNvPr id="4" name="Рисунок 3" descr="http://wallpaper-house.com/data/out/10/wallpaper2you_4301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7781" y="2576946"/>
            <a:ext cx="5043055" cy="428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05344" y="249381"/>
            <a:ext cx="1041515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ahnschrift SemiBold SemiConden" panose="020B0502040204020203" pitchFamily="34" charset="0"/>
              </a:rPr>
              <a:t>Проект </a:t>
            </a:r>
          </a:p>
          <a:p>
            <a:pPr algn="ctr"/>
            <a:r>
              <a:rPr lang="ru-RU" sz="66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Bahnschrift SemiBold SemiConden" panose="020B0502040204020203" pitchFamily="34" charset="0"/>
              </a:rPr>
              <a:t>«Рождество Христово»</a:t>
            </a:r>
          </a:p>
        </p:txBody>
      </p:sp>
    </p:spTree>
    <p:extLst>
      <p:ext uri="{BB962C8B-B14F-4D97-AF65-F5344CB8AC3E}">
        <p14:creationId xmlns:p14="http://schemas.microsoft.com/office/powerpoint/2010/main" val="2620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18503" y="2967335"/>
            <a:ext cx="65550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</a:t>
            </a:r>
          </a:p>
          <a:p>
            <a:pPr algn="ctr"/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307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127" y="365125"/>
            <a:ext cx="7176656" cy="32370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Сегодня будет Рождество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Весь город в ожиданье тайны,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Он дремлет в инее хрустальном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И ждёт: свершится волшебство.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М. Ю. Лермонтов 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6708" y="3200400"/>
            <a:ext cx="585216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1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650"/>
            <a:ext cx="10515600" cy="6381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Рождество в нашей стране празднуют 7 января.</a:t>
            </a:r>
          </a:p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В этот день родился Иисус Христос – Спаситель Мира. Ночь накануне Рождества 6 января считается волшебной. Если загадать желание, то оно обязательно сбудется. Только желание должно быть обязательно добрым, потому что доброте и любви ко всем людям учит нас Иисус Христос. Вы хотите узнать, удивительную историю его рождения?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211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+mn-lt"/>
              </a:rPr>
              <a:t>Благая весть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8250"/>
            <a:ext cx="10515600" cy="5181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Давным-давно жила девушка по имени Мария. Мужем ее был плотник Иосиф, потомок великого рода царя Давида. Однажды пред Марией явился ангел Гавриил и сказал ей: «Радуйся, Благодатная! Господь с тобою. Из всех женщин Бог избрал Тебя для рождения Сына Божьего, которого Ты назовешь Иисус. С этой минуты юная Дева Мария знала, что родит Сына Божьего – Спасителя Мира. В те времена император Август решил провести перепись населения, чтобы узнать, сколько людей проживает в его владениях. Для этой цели он приказал всем жителям явиться в то место, где они родились. Иосиф и Мария жили в городе Назарете, но приписаны были, как и все потомки царя Давида к городу Вифлеему. Туда-то им и пришлось отправиться.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11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900" y="2400300"/>
            <a:ext cx="4610100" cy="42578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2109" y="475962"/>
            <a:ext cx="6591300" cy="64928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Дорога была трудной, и добрались они до Вифлеема только к вечеру, где уже собралось очень много народу и нигде не нашлось бедным путникам места для ночлега.</a:t>
            </a:r>
          </a:p>
          <a:p>
            <a:pPr marL="0" indent="0">
              <a:buNone/>
            </a:pPr>
            <a:r>
              <a:rPr lang="ru-RU" dirty="0" smtClean="0"/>
              <a:t>Наступила ночь, и Марии с Иосифом ничего не оставалось делать, как переночевать в пещере - вертепе, которую они нашли на окраине города. В ней скрывались в непогоду местные пастухи со своими отарами.</a:t>
            </a:r>
          </a:p>
          <a:p>
            <a:pPr marL="0" indent="0">
              <a:buNone/>
            </a:pPr>
            <a:r>
              <a:rPr lang="ru-RU" dirty="0" smtClean="0"/>
              <a:t>И вот в этой пещере холодной зимней ночью родился Иисус Христос.</a:t>
            </a:r>
          </a:p>
          <a:p>
            <a:pPr marL="0" indent="0">
              <a:buNone/>
            </a:pPr>
            <a:r>
              <a:rPr lang="ru-RU" dirty="0" smtClean="0"/>
              <a:t>Мария спеленала Божественного Младенца в свой подол и положила Его в ясли - кормушку для скота.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93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+mn-lt"/>
              </a:rPr>
              <a:t>Весть Ангела пастухам.</a:t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1177636"/>
            <a:ext cx="5624946" cy="53617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Той </a:t>
            </a:r>
            <a:r>
              <a:rPr lang="ru-RU" dirty="0"/>
              <a:t>ночью неподалеку местные пастухи, охраняли свои стада. Вдруг перед ними явился белоснежный сияющий Ангел. Пастухи очень испугались, но Ангел успокоил их и сказал: «Не бойтесь! Я возвещаю о великой радости. Родился Господь-Спаситель! Он лежит спеленатый в яслях». В тот же миг пастухи увидели многочисленное воинство небесное, славящее Бога. Всё вокруг засияло и озарилось необыкновенным, божественным светом.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881" y="2321204"/>
            <a:ext cx="4328111" cy="4535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1640" y="0"/>
            <a:ext cx="3090360" cy="232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0073" y="318654"/>
            <a:ext cx="5098472" cy="6289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Когда же ангелы исчезли, пастухи тотчас же отправились в пещеру, чтобы увидеть первыми Сына Божьего и поклониться Ему до земли. Они рассказали Иосифу и Пречистой Деве о дивном видении. </a:t>
            </a: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3136233"/>
            <a:ext cx="4876800" cy="3721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03216" cy="496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51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112327" y="249383"/>
            <a:ext cx="4752109" cy="1620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Посмотреть на Иисуса пришли и домашние животные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285" y="1870365"/>
            <a:ext cx="7477715" cy="49876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8487"/>
            <a:ext cx="4714286" cy="579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7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26474"/>
            <a:ext cx="10515600" cy="62206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Вот так и родился спаситель мира- Иисус Христос. В Сочельник под </a:t>
            </a:r>
            <a:r>
              <a:rPr lang="ru-RU" dirty="0" smtClean="0"/>
              <a:t>Рождество.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 тех пор 6 января, как только появляется в небе первая звезда, начинается Рождественский Сочельник. В старину отец вносил в дом сено, чтобы постелить его на стол (потому, что на сено положили маленького Иисуса!) и поставить в него горшок с кутьёй – самым важным блюдом в этот праздник. Дети в Сочельник обязательно несли кутью крестным родителям, а те с нетерпением ждали маленьких крестников и угощали </a:t>
            </a:r>
            <a:r>
              <a:rPr lang="ru-RU" dirty="0" smtClean="0"/>
              <a:t>их.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рождественскую ночь до самого утра молодые люди устраивали игры, катание на санях, ходили по дворам, пели колядки, желая хозяевам добра, здоровья и достатка. А те непременно одаривали их сладостями и звонкими монетками.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8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563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SemiBold SemiConden</vt:lpstr>
      <vt:lpstr>Calibri</vt:lpstr>
      <vt:lpstr>Calibri Light</vt:lpstr>
      <vt:lpstr>Тема Office</vt:lpstr>
      <vt:lpstr>Презентация PowerPoint</vt:lpstr>
      <vt:lpstr>Сегодня будет Рождество Весь город в ожиданье тайны, Он дремлет в инее хрустальном И ждёт: свершится волшебство. М. Ю. Лермонтов  </vt:lpstr>
      <vt:lpstr>Презентация PowerPoint</vt:lpstr>
      <vt:lpstr>Благая весть</vt:lpstr>
      <vt:lpstr>Презентация PowerPoint</vt:lpstr>
      <vt:lpstr>Весть Ангела пастухам.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2022-01-12T06:17:41Z</dcterms:created>
  <dcterms:modified xsi:type="dcterms:W3CDTF">2022-01-12T08:55:37Z</dcterms:modified>
</cp:coreProperties>
</file>