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CCE4B2B-E23F-479B-8E02-F126CD6814A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3E098B1-4313-4B8D-8E9D-3065A609F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8072494" cy="3000396"/>
          </a:xfrm>
        </p:spPr>
        <p:txBody>
          <a:bodyPr>
            <a:normAutofit/>
          </a:bodyPr>
          <a:lstStyle/>
          <a:p>
            <a:pPr algn="ctr"/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Билингвистический подход в обучении глухих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143380"/>
            <a:ext cx="7129490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 студенты 4 курса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сурдо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Роговая Л.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Зеленкина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Козлов К.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28604"/>
            <a:ext cx="5143536" cy="382193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42918"/>
            <a:ext cx="7772400" cy="57126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гимназии создана среда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полиглоссии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 учебный план введены английский язык, логика, этика, мифы народов мира, а также жестовый язык и история глухих и  другие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28604"/>
            <a:ext cx="7901014" cy="59269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Билингвистический подход к обучению людей с нарушением слуха относительно нов и ещё мало изучен.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По мнению Г. Л. Зайцевой, двуязычие, при котором глухие свободно владеют и словесной и жестовой речью, открывает перед человеком с нарушением слуха большие возможности.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2488308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Цель билингвистического подхода в обучении глухих – воспитание свободной личности, не испытывающей чувства неполноценности  из-за слухового дефекта и несовершенства устной речи.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972452" cy="306943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Здесь можно увидеть соединение устного и жестового методов обучения. Обучение происходит с помощью устной и письменной речи, с использованием жестов.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00042"/>
            <a:ext cx="7772400" cy="585551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Чаще всего, уроки делятся на три вида: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уроки со слышащим учителем, знающим жестовую речь;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уроки с глухим учителем;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уроки со слышащим учителем 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сурдопереводчиком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На более поздних ступенях обучения  коммуникативная деятельность глухих осуществляется при помощи словесной речи, русской жестовой речи и калькирующей жестовой речи.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42918"/>
            <a:ext cx="7772400" cy="5712642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Таким образом, можно сказать, что первоначальное обучение глухих детей жестовому языку, а уже через него обучение устной речи является более естественным, а, следовательно, эффективным процессом.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User\Desktop\osobennosti-obucheniya-glukhikh-i-slaboslyshashchikh-detej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4000504"/>
            <a:ext cx="4665670" cy="2492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772400" cy="9144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Плюсы и минусы билингвистического подхода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928802"/>
            <a:ext cx="7901014" cy="44267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Билингвистический подход в обучении глухих позволяет учитывать интересы и защищать гражданские права людей, идентифицирующих себя как членов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меньшинства глухих.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Предусматривает использование двух равноправных средств образовательного процесса — русского языка (в устной, письменной речи) и русского жестового языка.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772400" cy="785818"/>
          </a:xfrm>
        </p:spPr>
        <p:txBody>
          <a:bodyPr/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Метод обучения на практике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7972452" cy="4855386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Учитель или воспитатель объясняет тему голосом, чётко артикулируя слова, и сопровождая свою речь жестами (не дактилем), а от ученика следует требовать устный ответ!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User\Desktop\группа-в-составе-жест-повторения-етей-пос-е-учите-я-644937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786190"/>
            <a:ext cx="4214842" cy="2764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642918"/>
            <a:ext cx="7901014" cy="57126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Жестовый язык даёт возможность глухим, постигать все предметы легко, с интересом и в большом объёме. </a:t>
            </a:r>
          </a:p>
          <a:p>
            <a:pPr>
              <a:buNone/>
            </a:pP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Международный и российский опыт работы экспериментальных билингвистических классов подтверждает необходимость использования жестового языка и словесного языка как равноправных средств обучения.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00042"/>
            <a:ext cx="7772400" cy="585551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Билингвизм широко распространен во многих странах мира.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Показателем эффективности применения данного метода является значительная экономия времени на уроках, которое можно использовать для закрепления учебного материала, работы над грамматическим строем языка и др.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Также дети лучше запоминают вербальный материал, когда слово подкреплено жестом.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642918"/>
            <a:ext cx="7901014" cy="57126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Когда слово подкреплено жестом, расширяется словарный запас, у детей возрастает интерес к учению, они чувствуют себя увереннее.</a:t>
            </a:r>
          </a:p>
          <a:p>
            <a:pPr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Кроме того, включение жестового языка в образовательный процесс способствует преодолению коммуникативных барьеров, установлению искренних, доверительных отношений между взрослыми и детьми.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История зарождения и развития билингвистического подхода к обучению глухих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Сущность билингвистического подхода в обучении глухих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Плюсы и минусы билингвистического подхода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71480"/>
            <a:ext cx="7772400" cy="5784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Л.С.Выготский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считал необходимым условием коренного улучшения воспитания глухих детей максимальное использование всех видов речи, доступных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неслышащего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ребенка.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Психологические исследования жестового языка, раскрывающие его роль в мыслительной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мнемической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деятельности глухих, в их социальной коммуникации, доказывают, что хорошее владение жестовым языком облегчает изучение словесного языка.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772400" cy="714380"/>
          </a:xfrm>
        </p:spPr>
        <p:txBody>
          <a:bodyPr/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043890" cy="50697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Появление современной ЗУА, внедрение занятий по развитию и использованию остаточного слуха - открыли новые возможности формирования устной речи глухих. Однако, большинство глухих живут, учатся и работают в условиях словесно-жестового двуязычия.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Накопленный в разных странах мира, в том числе и в России, практический опыт, дает основание утверждать, что билингвистический подход в обучении эффективен для многих глухих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714356"/>
            <a:ext cx="7772400" cy="56412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«Педагогика не может закрыть глаза на то, что, пренебрегая жестовой речью, она тем самым вычёркивает из своего круга огромную часть коллективной жизни и деятельности глухонемого ребёнка.»</a:t>
            </a:r>
          </a:p>
          <a:p>
            <a:pPr algn="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Л.С.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901014" cy="630920"/>
          </a:xfrm>
        </p:spPr>
        <p:txBody>
          <a:bodyPr/>
          <a:lstStyle/>
          <a:p>
            <a:pPr algn="ctr"/>
            <a:r>
              <a:rPr lang="ru-RU" sz="2800" b="1" dirty="0" smtClean="0"/>
              <a:t>Список использованной литературы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7972452" cy="5357850"/>
          </a:xfrm>
        </p:spPr>
        <p:txBody>
          <a:bodyPr>
            <a:noAutofit/>
          </a:bodyPr>
          <a:lstStyle/>
          <a:p>
            <a:pPr lvl="0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Л. С. Принципы социального воспитания глухонемых детей. М.: Педагогика, 1983.;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Зайцева Г.Л.  Жестовая речь. Дактилология: Учеб. для студ.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высш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учеб. заведений. — М.: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Гуманит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изд. центр ВЛАДОС, 2000. - 192 с. - (Коррекционная педагогика).;</a:t>
            </a:r>
          </a:p>
          <a:p>
            <a:pPr lvl="0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Зубаровская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О. Нужны ли жесты в школе? Ежемесячный журнал всероссийского общества глухих « В едином строю» № 4, 2011.;</a:t>
            </a:r>
          </a:p>
          <a:p>
            <a:pPr lvl="0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Сильянова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 Нет сомнений! Ежемесячный журнал всероссийского общества глухих «В едином строю» № 4, 2011.;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Скороходова О.И. Как я воспринимаю, представляю и понимаю окружающий мир. – М.: Педагогика, 1990.;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Соколова Т.Н. ГБОУ СО «Центр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психолого-медико-социального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сопровождения «Эхо», г. Екатеринбург. Билингвистический метод обучения – новое направление 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сурдопедагогике.;</a:t>
            </a:r>
          </a:p>
          <a:p>
            <a:pPr lvl="0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Чаушьян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Н. Право на жестовый язык. Ежемесячный журнал всероссийского общества глухих «В едином строю» № 3, 2008.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714356"/>
            <a:ext cx="7772400" cy="56412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fullsiz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785926"/>
            <a:ext cx="2813296" cy="4726338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642918"/>
            <a:ext cx="7972452" cy="57126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рамках новых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тенденций, люди, имеющие нарушения слуха, рассматриваются не как инвалиды или неполноценные личности, а как культурное лингвистическое меньшинство.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Восприятие глухоты как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феномена послужило толчком к признанию статуса жестового языка и права глухих получать образование на их «родном» языке. Что повлекло за собой формирование билингвистического подхода.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772400" cy="914400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История зарождения и развития билингвистического подхода к обучению глухих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8215370" cy="47839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В разных странах глухих приносили в  жертву, сбрасывали со скалы, не признавали их права.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В нашей стране на проблемы плохо слышащих впервые обратили внимание в 1764 году.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Во второй половине 20 века изменилось отношение общества к правам и возможностям детей с особыми потребностями. Возникли концепции интеграции и билингвизма, который демонстрирует реализацию права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неслышащих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на собственную культуру, язык и систему обучения.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57166"/>
            <a:ext cx="8072494" cy="59983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Билингвизм (с лат.) - двуязычие, владение двумя языками. 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К «комплексированию» двух языков, словесного и жестового, призывал еще Л.С.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, говоря о коренном изменении традиционного взгляда на конкуренцию и взаимное торможение различных форм речи в развитии  глухонемого и становлении вопроса об их сотрудничестве и структурном комплексировании.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914400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Системы, жестко табуирующие жестовый язык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7972452" cy="485538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«Чистый устный метод» С.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Гейнике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В России последователи: Я.Т. Спешнев, И.Я.   Селезнев, А.Ф. Остроградский, Н.М.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Логовской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Д.В.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Фельдберг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Ф.А.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Рау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На монокультурных идеях чистого устного метода построены также все письменные методы.  В них  исходным первоначальным средством обучения глухих была предложена письменная форма речи в сочетании с жестким запретом жестовой речи.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42918"/>
            <a:ext cx="77724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«Мимический метод» Ш.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'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Эпе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В России последователи: Г.А.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Гурцов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настоящее время мимический метод практически нигде не используется.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374px-Charles-Michel_de_L'Épé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786058"/>
            <a:ext cx="2643206" cy="3392350"/>
          </a:xfrm>
          <a:prstGeom prst="rect">
            <a:avLst/>
          </a:prstGeom>
          <a:noFill/>
        </p:spPr>
      </p:pic>
      <p:pic>
        <p:nvPicPr>
          <p:cNvPr id="1027" name="Picture 3" descr="C:\Users\User\Desktop\image05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786058"/>
            <a:ext cx="255272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57166"/>
            <a:ext cx="7772400" cy="59983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Коммуникативно-деятельностная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система»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В России – С.А. Зыков, в Германии – Питер Антон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Янн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Утверждали, что овладение речью не может происходить в отрыве от человеческих взаимоотношений.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Впервые речевое развитие рассматривалось как культурное и социальное явление, как часть процесса социализации ребёнка.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42918"/>
            <a:ext cx="7772400" cy="571264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 80-90 г.г. 20 веке за рубежом начала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складыватся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принципиально-новая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бикультурно-билингвистическая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концепция образования глухих.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Идеологическая основа этой концепции предполагает: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признание права глухого на реализацию своих своеобразных возможностей в рамках как слышащего большинства, так и в среде глухих;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признания статуса жестовой речи равным статуса словесного языка в процессе обучения глухих.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162</TotalTime>
  <Words>1090</Words>
  <Application>Microsoft Office PowerPoint</Application>
  <PresentationFormat>Экран (4:3)</PresentationFormat>
  <Paragraphs>82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Consolas</vt:lpstr>
      <vt:lpstr>Corbel</vt:lpstr>
      <vt:lpstr>Times New Roman</vt:lpstr>
      <vt:lpstr>Wingdings</vt:lpstr>
      <vt:lpstr>Wingdings 2</vt:lpstr>
      <vt:lpstr>Wingdings 3</vt:lpstr>
      <vt:lpstr>Метро</vt:lpstr>
      <vt:lpstr>Билингвистический подход в обучении глухих</vt:lpstr>
      <vt:lpstr>Содержание</vt:lpstr>
      <vt:lpstr>Презентация PowerPoint</vt:lpstr>
      <vt:lpstr>История зарождения и развития билингвистического подхода к обучению глухих </vt:lpstr>
      <vt:lpstr>Презентация PowerPoint</vt:lpstr>
      <vt:lpstr>Системы, жестко табуирующие жестовый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Цель билингвистического подхода в обучении глухих – воспитание свободной личности, не испытывающей чувства неполноценности  из-за слухового дефекта и несовершенства устной речи.  </vt:lpstr>
      <vt:lpstr>Презентация PowerPoint</vt:lpstr>
      <vt:lpstr>Презентация PowerPoint</vt:lpstr>
      <vt:lpstr>Плюсы и минусы билингвистического подхода</vt:lpstr>
      <vt:lpstr>Метод обучения на практике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  <vt:lpstr>Презентация PowerPoint</vt:lpstr>
      <vt:lpstr>Список использованной литературы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Билингвистический подход в обучении глухих</dc:title>
  <dc:creator>User</dc:creator>
  <cp:lastModifiedBy>tanya.rudychuk.88@bk.ru</cp:lastModifiedBy>
  <cp:revision>17</cp:revision>
  <dcterms:created xsi:type="dcterms:W3CDTF">2018-03-16T17:06:11Z</dcterms:created>
  <dcterms:modified xsi:type="dcterms:W3CDTF">2022-04-22T21:34:13Z</dcterms:modified>
</cp:coreProperties>
</file>