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2" r:id="rId3"/>
    <p:sldMasterId id="2147483735" r:id="rId4"/>
    <p:sldMasterId id="2147483749" r:id="rId5"/>
    <p:sldMasterId id="2147483761" r:id="rId6"/>
    <p:sldMasterId id="2147483773" r:id="rId7"/>
    <p:sldMasterId id="2147483810" r:id="rId8"/>
  </p:sldMasterIdLst>
  <p:sldIdLst>
    <p:sldId id="274" r:id="rId9"/>
    <p:sldId id="275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90" r:id="rId20"/>
    <p:sldId id="291" r:id="rId21"/>
    <p:sldId id="292" r:id="rId22"/>
    <p:sldId id="293" r:id="rId23"/>
    <p:sldId id="289" r:id="rId24"/>
    <p:sldId id="294" r:id="rId25"/>
    <p:sldId id="296" r:id="rId26"/>
    <p:sldId id="295" r:id="rId27"/>
    <p:sldId id="29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74" d="100"/>
          <a:sy n="74" d="100"/>
        </p:scale>
        <p:origin x="10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967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7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331D3-2255-412D-878A-3257E4CF8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00D03-C615-4B28-9988-5E3BF8AFC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D140B-DD33-4CB1-9586-0B483CF0B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F4D48-FE5F-46F4-826A-F45AB279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6C25D-5562-49DC-A14E-D761F12B1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9CE4-DFC5-42C4-B2AE-9D721FFC6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7F747-F82D-42E3-9A83-6A98F10AA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E3D2E-82E9-42D1-92B6-D341261DD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DE5A-F1C9-4FDB-89B4-2E93BCF9D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E4347-DBC5-4634-A6DE-D727CF83E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07C57-D06F-46B8-85AB-76FA20806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E3894-967D-4CFC-8417-ABCCA5F3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EF1AE-289F-43BC-B867-F4F214B52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333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333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1CCD7-2EBD-4AEC-8B96-85A7E2868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9AEF-9C9B-4BF9-B774-3ADE05F5C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3E3DE-B3A1-4CAE-8A18-1480D9361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3A6C9-1029-4275-B040-7DA2311B9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2249-0A83-48A1-B32C-B64D7296D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AF749-7117-4775-AF3A-C11F25886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554ED-0617-4294-9684-30678CE08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BEEB-0E46-4BB3-ABEB-98FB5ADFD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5A63D-213C-4C08-9971-19DC8EB6A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A071E-1643-4303-900E-5B6EB399D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1628A-3C07-43F7-AC03-39DF88449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ECA7E-2064-4F13-AFC9-FA594918F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95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95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1718-4E07-4D73-8734-D33DC12B2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952A6-8124-42BD-8A79-F54D31296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32EE6-B847-4459-9D83-D38D7490F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6D94A-4B33-41D8-9217-9EE32482B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B9D05-4841-44EC-B49F-069ECF1B0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C8C4-EB14-4FBC-8BCD-1230E573F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44B83-A16D-4A91-AD3F-FB15CD6CC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4DA5F-D25B-4F13-8E67-303B380BF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E1266-DEB5-4BE0-A54D-55A0D292D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9991A-1222-4DF2-A2C7-F043A46A5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2434B-A746-4FBC-8AEA-5F16398F9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3B006-5F8A-4DE9-85F4-D3155BBE4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D3A25-9FD1-4DE2-8EC6-71D725E75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493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493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B72B7-2D69-466D-8535-6F0DC697D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8477B-F046-4921-8B31-2D1740EDE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D266-3514-4315-AB91-6A3640496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BBC42-9EE7-47CA-AEB9-C2CBB7901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EC204-5196-48AA-8101-952F2161B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F1B45-97D0-4525-85BC-07C078E7F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C2FA-9D32-4B46-A22B-C0F0EA86D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22BA-AF41-4DC7-AF9A-794203616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3F1D4-477B-40E6-B402-1F023696C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E78FD-EB7B-4F6F-9507-99D0F0956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6F6BB-809B-4004-AF66-30016879E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61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618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3716F-84E1-466A-9849-EFE229919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4922A-90B6-460B-9AF0-878D35337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620E0-25D3-4622-B750-F67031C1D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35E2D-1A6B-4B2E-A380-E21B5BA99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DA870-9F44-4BB4-8621-CFBAD2E1B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9ED24-54B7-4A07-9A35-A6D867A34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FB94D-5058-4F0F-97A0-898F0D351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9B8D6-C1C0-45C7-8B74-C27829B57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53B70-ECDE-4409-9C0E-04BBC6B23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F27C-1087-4109-B870-DAAC0F342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FA649-524A-4724-B773-0B86E910C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2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82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DDC53-C97D-4A60-AD8D-AD097F1E3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5D7B1-F05E-4D43-928B-EB8664458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D9F1D-E8F2-4A94-B075-F6F8FA0DC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FED69-292A-481B-9426-A7EAA7439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D729C-EA50-4C6C-B5B0-5F2BBD26E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C9F33-9204-4046-AF87-B86B3A125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EE14A-9A40-4B57-8B08-FCC3E749B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59972-26E9-4189-BC79-5E2A60EE9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B660A-C9DB-4A02-9051-DDD4321CD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97B79-C95C-4B18-995E-05DB41072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6D3B9-FAEC-4193-9CFB-9866750F2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B9771-F5D6-4155-9E58-AD28EA4ED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1718-4E07-4D73-8734-D33DC12B2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52A6-8124-42BD-8A79-F54D312966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32EE6-B847-4459-9D83-D38D7490FF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6D94A-4B33-41D8-9217-9EE32482B2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B9D05-4841-44EC-B49F-069ECF1B0A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1C8C4-EB14-4FBC-8BCD-1230E573F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4B83-A16D-4A91-AD3F-FB15CD6CC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DA5F-D25B-4F13-8E67-303B380BF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E1266-DEB5-4BE0-A54D-55A0D292D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9991A-1222-4DF2-A2C7-F043A46A59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434B-A746-4FBC-8AEA-5F16398F9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861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864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4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865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6865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865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865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865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50" grpId="0"/>
      <p:bldP spid="6865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3B4286C-7DB9-450F-A6F5-B99BCAB80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98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8227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8227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9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9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8229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29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09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96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231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8231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31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31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C2106A0-9C3A-4388-904B-87CEF84A8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23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311" grpId="0"/>
      <p:bldP spid="1823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2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23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85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8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21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85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785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785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73EDFCA-F19E-4511-9CE2-A71927743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49" grpId="0"/>
      <p:bldP spid="27855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85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785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9389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89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389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1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3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391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391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9391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9391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391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E80F426-BE96-4C46-A1D1-E1FED881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391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912" grpId="0"/>
      <p:bldP spid="29391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39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939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152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153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154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51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51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051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73667163-5D42-42CE-B1A5-40360DED4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8" grpId="0"/>
      <p:bldP spid="30515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5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5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52B58C-032B-4A47-AF54-556423C18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0720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20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20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8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1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0721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2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72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3" grpId="0"/>
      <p:bldP spid="3072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72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54D463-BDCC-4A93-BFFF-620D495318D1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Bookman Old Style" pitchFamily="18" charset="0"/>
              </a:rPr>
              <a:t>Творчество А.С. Пушкина</a:t>
            </a:r>
          </a:p>
        </p:txBody>
      </p:sp>
      <p:pic>
        <p:nvPicPr>
          <p:cNvPr id="6" name="Содержимое 5" descr="bio_11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5814311" cy="3744416"/>
          </a:xfr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4437112"/>
            <a:ext cx="3582952" cy="22208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5085184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>
                <a:latin typeface="Bookman Old Style" pitchFamily="18" charset="0"/>
              </a:rPr>
              <a:t>Кабинет Пушкина А.С.</a:t>
            </a: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i="1" dirty="0">
                <a:latin typeface="Bookman Old Style" pitchFamily="18" charset="0"/>
              </a:rPr>
              <a:t>« Сказка о царе </a:t>
            </a:r>
            <a:r>
              <a:rPr lang="ru-RU" i="1" dirty="0" err="1">
                <a:latin typeface="Bookman Old Style" pitchFamily="18" charset="0"/>
              </a:rPr>
              <a:t>Салтане</a:t>
            </a:r>
            <a:r>
              <a:rPr lang="ru-RU" i="1" dirty="0">
                <a:latin typeface="Bookman Old Style" pitchFamily="18" charset="0"/>
              </a:rPr>
              <a:t> …»</a:t>
            </a:r>
          </a:p>
        </p:txBody>
      </p:sp>
      <p:pic>
        <p:nvPicPr>
          <p:cNvPr id="4" name="Содержимое 3" descr="5bd60391aa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3"/>
            <a:ext cx="3073551" cy="4032448"/>
          </a:xfrm>
        </p:spPr>
      </p:pic>
      <p:pic>
        <p:nvPicPr>
          <p:cNvPr id="5" name="Рисунок 4" descr="a0a2799d5ffbb0c55ae6a798b08ef4b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908720"/>
            <a:ext cx="4499992" cy="3374994"/>
          </a:xfrm>
          <a:prstGeom prst="rect">
            <a:avLst/>
          </a:prstGeom>
        </p:spPr>
      </p:pic>
      <p:pic>
        <p:nvPicPr>
          <p:cNvPr id="6" name="Рисунок 5" descr="cs1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4149080"/>
            <a:ext cx="3323861" cy="24928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76056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>
                <a:latin typeface="Bookman Old Style" pitchFamily="18" charset="0"/>
              </a:rPr>
              <a:t>« Месяц под косой блестит,</a:t>
            </a:r>
          </a:p>
          <a:p>
            <a:pPr algn="ctr"/>
            <a:r>
              <a:rPr lang="ru-RU" i="1" dirty="0">
                <a:latin typeface="Bookman Old Style" pitchFamily="18" charset="0"/>
              </a:rPr>
              <a:t>А во лбу звезда горит</a:t>
            </a:r>
            <a:r>
              <a:rPr lang="en-US" i="1" dirty="0">
                <a:latin typeface="Bookman Old Style" pitchFamily="18" charset="0"/>
              </a:rPr>
              <a:t>;</a:t>
            </a:r>
            <a:endParaRPr lang="ru-RU" i="1" dirty="0">
              <a:latin typeface="Bookman Old Style" pitchFamily="18" charset="0"/>
            </a:endParaRPr>
          </a:p>
          <a:p>
            <a:pPr algn="ctr"/>
            <a:r>
              <a:rPr lang="ru-RU" i="1" dirty="0">
                <a:latin typeface="Bookman Old Style" pitchFamily="18" charset="0"/>
              </a:rPr>
              <a:t>А сама-то величава,</a:t>
            </a:r>
          </a:p>
          <a:p>
            <a:pPr algn="ctr"/>
            <a:r>
              <a:rPr lang="ru-RU" i="1" dirty="0">
                <a:latin typeface="Bookman Old Style" pitchFamily="18" charset="0"/>
              </a:rPr>
              <a:t>Выступает, будто пава</a:t>
            </a:r>
            <a:r>
              <a:rPr lang="en-US" i="1" dirty="0">
                <a:latin typeface="Bookman Old Style" pitchFamily="18" charset="0"/>
              </a:rPr>
              <a:t>;</a:t>
            </a:r>
            <a:endParaRPr lang="ru-RU" i="1" dirty="0">
              <a:latin typeface="Bookman Old Style" pitchFamily="18" charset="0"/>
            </a:endParaRPr>
          </a:p>
          <a:p>
            <a:pPr algn="ctr"/>
            <a:r>
              <a:rPr lang="ru-RU" i="1" dirty="0">
                <a:latin typeface="Bookman Old Style" pitchFamily="18" charset="0"/>
              </a:rPr>
              <a:t>А как речь-то говорит,</a:t>
            </a:r>
          </a:p>
          <a:p>
            <a:pPr algn="ctr"/>
            <a:r>
              <a:rPr lang="ru-RU" i="1" dirty="0">
                <a:latin typeface="Bookman Old Style" pitchFamily="18" charset="0"/>
              </a:rPr>
              <a:t>Словно реченька журчит.»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7472F52-C2E2-42A3-99B0-1C1E93F62129}"/>
              </a:ext>
            </a:extLst>
          </p:cNvPr>
          <p:cNvSpPr/>
          <p:nvPr/>
        </p:nvSpPr>
        <p:spPr>
          <a:xfrm rot="441363">
            <a:off x="691364" y="1953706"/>
            <a:ext cx="8160375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Какие ещё сказки Пушкина вы помните?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2276872"/>
            <a:ext cx="51125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atin typeface="Bookman Old Style" pitchFamily="18" charset="0"/>
              </a:rPr>
              <a:t>Семья</a:t>
            </a:r>
            <a:br>
              <a:rPr lang="ru-RU" sz="4400" b="1" i="1" dirty="0">
                <a:latin typeface="Bookman Old Style" pitchFamily="18" charset="0"/>
              </a:rPr>
            </a:br>
            <a:r>
              <a:rPr lang="ru-RU" sz="4400" b="1" i="1" dirty="0">
                <a:latin typeface="Bookman Old Style" pitchFamily="18" charset="0"/>
              </a:rPr>
              <a:t>А. С. Пушкина</a:t>
            </a:r>
          </a:p>
        </p:txBody>
      </p:sp>
    </p:spTree>
  </p:cSld>
  <p:clrMapOvr>
    <a:masterClrMapping/>
  </p:clrMapOvr>
  <p:transition spd="slow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 flipH="1">
            <a:off x="5286375" y="714375"/>
            <a:ext cx="350043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 dirty="0">
                <a:latin typeface="Bookman Old Style" pitchFamily="18" charset="0"/>
              </a:rPr>
              <a:t>В мае 1829 г. Пушкин посватался в Москве к юной красавице </a:t>
            </a:r>
            <a:r>
              <a:rPr lang="ru-RU" sz="2400" i="1" u="sng" dirty="0">
                <a:latin typeface="Bookman Old Style" pitchFamily="18" charset="0"/>
              </a:rPr>
              <a:t>Наталии Николаевне Гончаровой. </a:t>
            </a:r>
          </a:p>
          <a:p>
            <a:pPr algn="l"/>
            <a:endParaRPr lang="ru-RU" dirty="0"/>
          </a:p>
        </p:txBody>
      </p:sp>
      <p:pic>
        <p:nvPicPr>
          <p:cNvPr id="22531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4810125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0A15BC6-0752-479D-BF92-E191F750AEB0}"/>
              </a:ext>
            </a:extLst>
          </p:cNvPr>
          <p:cNvSpPr/>
          <p:nvPr/>
        </p:nvSpPr>
        <p:spPr>
          <a:xfrm rot="441363">
            <a:off x="2714453" y="3604599"/>
            <a:ext cx="6230231" cy="17543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лет было Пушкину,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когда он сделал предложение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Наталье Гончаровой?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3929063" y="214313"/>
            <a:ext cx="49291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 dirty="0">
                <a:latin typeface="Bookman Old Style" pitchFamily="18" charset="0"/>
              </a:rPr>
              <a:t>18 февраля 1831 г. в церкви Вознесения Господня состоялось его венчание с </a:t>
            </a:r>
            <a:r>
              <a:rPr lang="ru-RU" sz="2400" i="1" dirty="0" err="1">
                <a:latin typeface="Bookman Old Style" pitchFamily="18" charset="0"/>
              </a:rPr>
              <a:t>Н.Н.Гончаровой</a:t>
            </a:r>
            <a:r>
              <a:rPr lang="ru-RU" sz="2400" i="1" dirty="0">
                <a:latin typeface="Bookman Old Style" pitchFamily="18" charset="0"/>
              </a:rPr>
              <a:t>. Первые месяцы семейной жизни он провел с женой в Москве, сняв квартиру на Арбате. </a:t>
            </a:r>
          </a:p>
        </p:txBody>
      </p:sp>
      <p:pic>
        <p:nvPicPr>
          <p:cNvPr id="26627" name="Picture 2" descr="Москва. Арбат, 35. Мемориальный отдел Государственного музея Пушкина - Квартира А.С. Пушкина на Арбат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3581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571500" y="2857500"/>
            <a:ext cx="2924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Квартира Пушкина  </a:t>
            </a:r>
          </a:p>
          <a:p>
            <a:r>
              <a:rPr lang="ru-RU" b="1" i="1">
                <a:latin typeface="Bookman Old Style" pitchFamily="18" charset="0"/>
              </a:rPr>
              <a:t>в Москве на Арбате</a:t>
            </a:r>
          </a:p>
        </p:txBody>
      </p:sp>
      <p:sp>
        <p:nvSpPr>
          <p:cNvPr id="26629" name="Прямоугольник 7"/>
          <p:cNvSpPr>
            <a:spLocks noChangeArrowheads="1"/>
          </p:cNvSpPr>
          <p:nvPr/>
        </p:nvSpPr>
        <p:spPr bwMode="auto">
          <a:xfrm>
            <a:off x="357188" y="40005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 dirty="0">
                <a:latin typeface="Bookman Old Style" pitchFamily="18" charset="0"/>
              </a:rPr>
              <a:t>С середины октября 1831 г. и уже до конца жизни Пушкин с семьей живет в Петербурге. </a:t>
            </a:r>
          </a:p>
        </p:txBody>
      </p:sp>
      <p:pic>
        <p:nvPicPr>
          <p:cNvPr id="26630" name="Picture 5" descr="Последняя квартира А.С. Пушкина на Набережной Мойки, 12, в Петербурге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3357563"/>
            <a:ext cx="35401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9"/>
          <p:cNvSpPr txBox="1">
            <a:spLocks noChangeArrowheads="1"/>
          </p:cNvSpPr>
          <p:nvPr/>
        </p:nvSpPr>
        <p:spPr bwMode="auto">
          <a:xfrm>
            <a:off x="5286375" y="5643563"/>
            <a:ext cx="2981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latin typeface="Bookman Old Style" pitchFamily="18" charset="0"/>
              </a:rPr>
              <a:t>Квартира Пушкина в</a:t>
            </a:r>
          </a:p>
          <a:p>
            <a:r>
              <a:rPr lang="ru-RU" b="1" i="1" dirty="0">
                <a:latin typeface="Bookman Old Style" pitchFamily="18" charset="0"/>
              </a:rPr>
              <a:t>Петербурге на </a:t>
            </a:r>
          </a:p>
          <a:p>
            <a:r>
              <a:rPr lang="ru-RU" b="1" i="1" dirty="0">
                <a:latin typeface="Bookman Old Style" pitchFamily="18" charset="0"/>
              </a:rPr>
              <a:t>Набережной Мойки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467BC4D-DC3C-43B5-BB24-9F6BFD7F7812}"/>
              </a:ext>
            </a:extLst>
          </p:cNvPr>
          <p:cNvSpPr/>
          <p:nvPr/>
        </p:nvSpPr>
        <p:spPr>
          <a:xfrm rot="441363">
            <a:off x="523647" y="1204712"/>
            <a:ext cx="809670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какой улице Пушкин жил в Москве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F508372-AF79-45B5-BF13-E4311896FC54}"/>
              </a:ext>
            </a:extLst>
          </p:cNvPr>
          <p:cNvSpPr/>
          <p:nvPr/>
        </p:nvSpPr>
        <p:spPr>
          <a:xfrm rot="441363">
            <a:off x="204493" y="2079268"/>
            <a:ext cx="862319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какой улице Пушкин жил в Петербурге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новое\новое\pushkin_a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3857625"/>
            <a:ext cx="19431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E:\новое\новое\pushkin_g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759200"/>
            <a:ext cx="1762125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E:\новое\новое\pushkina_m_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214313"/>
            <a:ext cx="20002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214313" y="928688"/>
            <a:ext cx="22145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Старшая дочь, </a:t>
            </a:r>
          </a:p>
          <a:p>
            <a:r>
              <a:rPr lang="ru-RU" b="1" i="1">
                <a:latin typeface="Bookman Old Style" pitchFamily="18" charset="0"/>
              </a:rPr>
              <a:t>Мария Александровна </a:t>
            </a:r>
          </a:p>
          <a:p>
            <a:r>
              <a:rPr lang="ru-RU" b="1" i="1">
                <a:latin typeface="Bookman Old Style" pitchFamily="18" charset="0"/>
              </a:rPr>
              <a:t>Пушкина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(1832-1919г.) </a:t>
            </a:r>
          </a:p>
        </p:txBody>
      </p:sp>
      <p:sp>
        <p:nvSpPr>
          <p:cNvPr id="27654" name="Прямоугольник 8"/>
          <p:cNvSpPr>
            <a:spLocks noChangeArrowheads="1"/>
          </p:cNvSpPr>
          <p:nvPr/>
        </p:nvSpPr>
        <p:spPr bwMode="auto">
          <a:xfrm>
            <a:off x="214313" y="4357688"/>
            <a:ext cx="22145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Старший сын, Александр Александрович Пушкин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(1833-1914г.) </a:t>
            </a:r>
          </a:p>
        </p:txBody>
      </p:sp>
      <p:sp>
        <p:nvSpPr>
          <p:cNvPr id="27655" name="Прямоугольник 10"/>
          <p:cNvSpPr>
            <a:spLocks noChangeArrowheads="1"/>
          </p:cNvSpPr>
          <p:nvPr/>
        </p:nvSpPr>
        <p:spPr bwMode="auto">
          <a:xfrm>
            <a:off x="6715125" y="4429125"/>
            <a:ext cx="2286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Младший сын, Григорий Александрович Пушкин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(1835-1913г.)</a:t>
            </a:r>
            <a:r>
              <a:rPr lang="ru-RU" i="1">
                <a:latin typeface="Bookman Old Style" pitchFamily="18" charset="0"/>
              </a:rPr>
              <a:t> </a:t>
            </a:r>
          </a:p>
        </p:txBody>
      </p:sp>
      <p:pic>
        <p:nvPicPr>
          <p:cNvPr id="27656" name="Picture 5" descr="E:\новое\новое\pushkina_n_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7188"/>
            <a:ext cx="2127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Прямоугольник 12"/>
          <p:cNvSpPr>
            <a:spLocks noChangeArrowheads="1"/>
          </p:cNvSpPr>
          <p:nvPr/>
        </p:nvSpPr>
        <p:spPr bwMode="auto">
          <a:xfrm>
            <a:off x="6786563" y="857250"/>
            <a:ext cx="21431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Младшая дочь, Наталья Александровна Пушкина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(1836-1913г.)</a:t>
            </a:r>
          </a:p>
        </p:txBody>
      </p:sp>
      <p:sp>
        <p:nvSpPr>
          <p:cNvPr id="27658" name="TextBox 13"/>
          <p:cNvSpPr txBox="1">
            <a:spLocks noChangeArrowheads="1"/>
          </p:cNvSpPr>
          <p:nvPr/>
        </p:nvSpPr>
        <p:spPr bwMode="auto">
          <a:xfrm>
            <a:off x="0" y="3357563"/>
            <a:ext cx="90487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200" i="1">
                <a:latin typeface="Bookman Old Style" pitchFamily="18" charset="0"/>
              </a:rPr>
              <a:t>  У А.С.Пушкина и Натальи Гончаровой было четверо детей.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530BF1-EE65-43E8-8897-81C996D6E71B}"/>
              </a:ext>
            </a:extLst>
          </p:cNvPr>
          <p:cNvSpPr/>
          <p:nvPr/>
        </p:nvSpPr>
        <p:spPr>
          <a:xfrm>
            <a:off x="63229" y="2568437"/>
            <a:ext cx="8937896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Кто из детей самый старший?</a:t>
            </a:r>
          </a:p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кто самый младший?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3643313" y="785813"/>
            <a:ext cx="5000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начале 1834 г. в Петербурге появился француз барон Дантес. Он влюбился в жену Пушкина и стал </a:t>
            </a:r>
          </a:p>
          <a:p>
            <a:r>
              <a:rPr lang="ru-RU" sz="2400" i="1">
                <a:latin typeface="Bookman Old Style" pitchFamily="18" charset="0"/>
              </a:rPr>
              <a:t>за ней ухаживать.</a:t>
            </a:r>
          </a:p>
        </p:txBody>
      </p:sp>
      <p:pic>
        <p:nvPicPr>
          <p:cNvPr id="28675" name="Picture 2" descr="C:\Documents and Settings\Admin\Рабочий стол\Пушкин\dantes_h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7188"/>
            <a:ext cx="25717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214313" y="3500438"/>
            <a:ext cx="4017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>
                <a:latin typeface="Bookman Old Style" pitchFamily="18" charset="0"/>
              </a:rPr>
              <a:t>Ж. Дантес-Геккерн. 1830-е гг.</a:t>
            </a:r>
          </a:p>
        </p:txBody>
      </p:sp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214313" y="4071938"/>
            <a:ext cx="4429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8 февраля 1837 года, в 5-м часу вечера, на Черной речке в Петербурге состоялась роковая дуэль, на которой Пушкин был смертельно ранен.</a:t>
            </a:r>
          </a:p>
        </p:txBody>
      </p:sp>
      <p:pic>
        <p:nvPicPr>
          <p:cNvPr id="28678" name="Picture 3" descr="C:\Documents and Settings\Admin\Рабочий стол\Пушкин\Duel_of_Pushlin_and_dAnthes_Naumov1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786188"/>
            <a:ext cx="40290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B441817-7614-407D-89B8-BF2A51B2F130}"/>
              </a:ext>
            </a:extLst>
          </p:cNvPr>
          <p:cNvSpPr/>
          <p:nvPr/>
        </p:nvSpPr>
        <p:spPr>
          <a:xfrm rot="441363">
            <a:off x="1050384" y="2897872"/>
            <a:ext cx="7471854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какой причине произошла дуэль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33265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latin typeface="Bookman Old Style" pitchFamily="18" charset="0"/>
              </a:rPr>
              <a:t>« Погиб поэт, невольник чести !</a:t>
            </a:r>
          </a:p>
          <a:p>
            <a:r>
              <a:rPr lang="ru-RU" sz="2000" i="1" dirty="0">
                <a:latin typeface="Bookman Old Style" pitchFamily="18" charset="0"/>
              </a:rPr>
              <a:t>Пал оклеветанный молвой …»</a:t>
            </a:r>
          </a:p>
          <a:p>
            <a:r>
              <a:rPr lang="ru-RU" sz="2000" i="1" dirty="0">
                <a:latin typeface="Bookman Old Style" pitchFamily="18" charset="0"/>
              </a:rPr>
              <a:t>                     М. Ю. Лермонтов</a:t>
            </a:r>
          </a:p>
        </p:txBody>
      </p:sp>
      <p:pic>
        <p:nvPicPr>
          <p:cNvPr id="5" name="Picture 7" descr="bio_4_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16832"/>
            <a:ext cx="3676650" cy="32178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6" descr="bio_4_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3973513" cy="34766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-180528" y="5013176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atin typeface="Bookman Old Style" pitchFamily="18" charset="0"/>
              </a:rPr>
              <a:t>Раненый Пушкин,</a:t>
            </a:r>
          </a:p>
          <a:p>
            <a:pPr algn="ctr"/>
            <a:r>
              <a:rPr lang="ru-RU" sz="2000" i="1" dirty="0">
                <a:latin typeface="Bookman Old Style" pitchFamily="18" charset="0"/>
              </a:rPr>
              <a:t>привезённый после</a:t>
            </a:r>
          </a:p>
          <a:p>
            <a:pPr algn="ctr"/>
            <a:r>
              <a:rPr lang="ru-RU" sz="2000" i="1" dirty="0">
                <a:latin typeface="Bookman Old Style" pitchFamily="18" charset="0"/>
              </a:rPr>
              <a:t>дуэли домой.</a:t>
            </a:r>
          </a:p>
        </p:txBody>
      </p:sp>
    </p:spTree>
  </p:cSld>
  <p:clrMapOvr>
    <a:masterClrMapping/>
  </p:clrMapOvr>
  <p:transition spd="slow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Bookman Old Style" pitchFamily="18" charset="0"/>
              </a:rPr>
              <a:t>А.С. Пушкин похоронен в </a:t>
            </a:r>
            <a:r>
              <a:rPr lang="ru-RU" sz="2400" i="1" dirty="0" err="1">
                <a:latin typeface="Bookman Old Style" pitchFamily="18" charset="0"/>
              </a:rPr>
              <a:t>Святогорском</a:t>
            </a:r>
            <a:r>
              <a:rPr lang="ru-RU" sz="2400" i="1" dirty="0">
                <a:latin typeface="Bookman Old Style" pitchFamily="18" charset="0"/>
              </a:rPr>
              <a:t> монастыре, </a:t>
            </a:r>
          </a:p>
          <a:p>
            <a:pPr algn="ctr"/>
            <a:r>
              <a:rPr lang="ru-RU" sz="2400" i="1" dirty="0">
                <a:latin typeface="Bookman Old Style" pitchFamily="18" charset="0"/>
              </a:rPr>
              <a:t>Псковской области.</a:t>
            </a:r>
          </a:p>
        </p:txBody>
      </p:sp>
      <p:pic>
        <p:nvPicPr>
          <p:cNvPr id="5" name="Picture 5" descr="gravesml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3123257" cy="4517810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6" name="Picture 6" descr="bio_4_3_h26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3204219" cy="4278361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5"/>
          <p:cNvSpPr>
            <a:spLocks noChangeArrowheads="1"/>
          </p:cNvSpPr>
          <p:nvPr/>
        </p:nvSpPr>
        <p:spPr bwMode="auto">
          <a:xfrm>
            <a:off x="0" y="142875"/>
            <a:ext cx="8786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Смерть поэта стала </a:t>
            </a:r>
          </a:p>
          <a:p>
            <a:r>
              <a:rPr lang="ru-RU" sz="2400" b="1" i="1">
                <a:latin typeface="Bookman Old Style" pitchFamily="18" charset="0"/>
              </a:rPr>
              <a:t>началом его бессмертной славы на земле.</a:t>
            </a:r>
          </a:p>
        </p:txBody>
      </p:sp>
      <p:pic>
        <p:nvPicPr>
          <p:cNvPr id="30723" name="Picture 3" descr="C:\Documents and Settings\Admin\Рабочий стол\Пушкин\220px-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928688"/>
            <a:ext cx="2205038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C:\Documents and Settings\Admin\Рабочий стол\Пушкин\244px-Pushkin_Goncharova_Arbat_2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071563"/>
            <a:ext cx="21605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C:\Documents and Settings\Admin\Рабочий стол\Пушкин\256px-Pushkin_monument_Urals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4643438"/>
            <a:ext cx="2714625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C:\Documents and Settings\Admin\Рабочий стол\Пушкин\270px-Bust_pushkin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1500188"/>
            <a:ext cx="32385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 descr="C:\Documents and Settings\Admin\Рабочий стол\Пушкин\120px-Pushk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4357688"/>
            <a:ext cx="16986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9" descr="C:\Documents and Settings\Admin\Рабочий стол\Пушкин\131px-PushkinCo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50" y="4714875"/>
            <a:ext cx="182403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4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1700808"/>
            <a:ext cx="3456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i="1" dirty="0">
                <a:latin typeface="Bookman Old Style" pitchFamily="18" charset="0"/>
              </a:rPr>
              <a:t>Памятник А.С. Пушкину в Москве  на Пушкинской площади. </a:t>
            </a:r>
          </a:p>
          <a:p>
            <a:pPr>
              <a:defRPr/>
            </a:pPr>
            <a:r>
              <a:rPr lang="ru-RU" sz="3200" i="1" dirty="0">
                <a:latin typeface="Bookman Old Style" pitchFamily="18" charset="0"/>
              </a:rPr>
              <a:t>(Архитектор </a:t>
            </a:r>
            <a:r>
              <a:rPr lang="ru-RU" sz="3200" i="1" dirty="0" err="1">
                <a:latin typeface="Bookman Old Style" pitchFamily="18" charset="0"/>
              </a:rPr>
              <a:t>Опекушин</a:t>
            </a:r>
            <a:r>
              <a:rPr lang="ru-RU" sz="3200" i="1" dirty="0">
                <a:latin typeface="Bookman Old Style" pitchFamily="18" charset="0"/>
              </a:rPr>
              <a:t>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1989FA7-990E-4FB9-BA6F-7C48A8DF99E3}"/>
              </a:ext>
            </a:extLst>
          </p:cNvPr>
          <p:cNvSpPr/>
          <p:nvPr/>
        </p:nvSpPr>
        <p:spPr>
          <a:xfrm rot="441363">
            <a:off x="1564065" y="1204712"/>
            <a:ext cx="601587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лет прожил Пушкин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Bookman Old Style" pitchFamily="18" charset="0"/>
              </a:rPr>
              <a:t>А. С. Пушкин на любимой скамейке в Михайловском</a:t>
            </a:r>
          </a:p>
        </p:txBody>
      </p:sp>
      <p:pic>
        <p:nvPicPr>
          <p:cNvPr id="4" name="Содержимое 3" descr="bb55627351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6048672" cy="4476813"/>
          </a:xfrm>
        </p:spPr>
      </p:pic>
    </p:spTree>
  </p:cSld>
  <p:clrMapOvr>
    <a:masterClrMapping/>
  </p:clrMapOvr>
  <p:transition spd="slow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i="1" dirty="0">
                <a:latin typeface="Bookman Old Style" pitchFamily="18" charset="0"/>
              </a:rPr>
              <a:t>Спасибо </a:t>
            </a:r>
            <a:br>
              <a:rPr lang="ru-RU" sz="8000" i="1" dirty="0">
                <a:latin typeface="Bookman Old Style" pitchFamily="18" charset="0"/>
              </a:rPr>
            </a:br>
            <a:r>
              <a:rPr lang="ru-RU" sz="8000" i="1" dirty="0">
                <a:latin typeface="Bookman Old Style" pitchFamily="18" charset="0"/>
              </a:rPr>
              <a:t>за внимание!</a:t>
            </a:r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osenpush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576841" cy="664092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9E5FA8-A706-4403-B100-F7B2A7AD511C}"/>
              </a:ext>
            </a:extLst>
          </p:cNvPr>
          <p:cNvSpPr/>
          <p:nvPr/>
        </p:nvSpPr>
        <p:spPr>
          <a:xfrm rot="441363">
            <a:off x="1307612" y="560688"/>
            <a:ext cx="7013650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и кто изображены на картине?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это за место? 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2800" i="1" dirty="0">
                <a:solidFill>
                  <a:srgbClr val="003300"/>
                </a:solidFill>
                <a:latin typeface="Bookman Old Style" pitchFamily="18" charset="0"/>
              </a:rPr>
              <a:t>А. С. Пушкин читает свои произведения друзьям.</a:t>
            </a:r>
            <a:br>
              <a:rPr lang="ru-RU" b="1" i="1" dirty="0">
                <a:solidFill>
                  <a:srgbClr val="003300"/>
                </a:solidFill>
                <a:latin typeface="Pump Demi Bold LET" pitchFamily="2" charset="0"/>
              </a:rPr>
            </a:br>
            <a:endParaRPr lang="ru-RU" dirty="0"/>
          </a:p>
        </p:txBody>
      </p:sp>
      <p:pic>
        <p:nvPicPr>
          <p:cNvPr id="4" name="Содержимое 3" descr="8075405cb3436f116d94fcf55c120e70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03920"/>
            <a:ext cx="6984776" cy="5066291"/>
          </a:xfrm>
        </p:spPr>
      </p:pic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i="1" dirty="0">
                <a:latin typeface="Bookman Old Style" pitchFamily="18" charset="0"/>
              </a:rPr>
              <a:t>Сказки </a:t>
            </a:r>
          </a:p>
          <a:p>
            <a:pPr algn="ctr">
              <a:buNone/>
            </a:pPr>
            <a:r>
              <a:rPr lang="ru-RU" sz="7200" i="1" dirty="0">
                <a:latin typeface="Bookman Old Style" pitchFamily="18" charset="0"/>
              </a:rPr>
              <a:t>А.С. Пушкина</a:t>
            </a:r>
          </a:p>
        </p:txBody>
      </p:sp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Bookman Old Style" pitchFamily="18" charset="0"/>
              </a:rPr>
              <a:t>« Сказка о рыбаке и рыбке»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2644775" cy="2617788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5" name="Picture 6" descr="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40" y="1916832"/>
            <a:ext cx="2698750" cy="2024062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6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6813" y="1539875"/>
            <a:ext cx="2616200" cy="19558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7" name="Picture 10" descr="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79512" y="4365104"/>
            <a:ext cx="2673350" cy="1909763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8" name="Picture 8" descr="img[6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203848" y="4365104"/>
            <a:ext cx="2765425" cy="1990725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9" name="Picture 4" descr="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3933056"/>
            <a:ext cx="2454275" cy="24542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000" i="1" dirty="0">
                <a:latin typeface="Bookman Old Style" pitchFamily="18" charset="0"/>
              </a:rPr>
              <a:t>« Сказка о попе и о работнике </a:t>
            </a:r>
            <a:br>
              <a:rPr lang="ru-RU" sz="4000" i="1" dirty="0">
                <a:latin typeface="Bookman Old Style" pitchFamily="18" charset="0"/>
              </a:rPr>
            </a:br>
            <a:r>
              <a:rPr lang="ru-RU" sz="4000" i="1" dirty="0">
                <a:latin typeface="Bookman Old Style" pitchFamily="18" charset="0"/>
              </a:rPr>
              <a:t>его </a:t>
            </a:r>
            <a:r>
              <a:rPr lang="ru-RU" sz="4000" i="1" dirty="0" err="1">
                <a:latin typeface="Bookman Old Style" pitchFamily="18" charset="0"/>
              </a:rPr>
              <a:t>Балде</a:t>
            </a:r>
            <a:r>
              <a:rPr lang="ru-RU" sz="4000" i="1" dirty="0">
                <a:latin typeface="Bookman Old Style" pitchFamily="18" charset="0"/>
              </a:rPr>
              <a:t>»</a:t>
            </a:r>
          </a:p>
        </p:txBody>
      </p:sp>
      <p:pic>
        <p:nvPicPr>
          <p:cNvPr id="4" name="Содержимое 3" descr="1391712488-47e98871dd32a0e560bbafc04f86889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5"/>
            <a:ext cx="3858389" cy="4176464"/>
          </a:xfrm>
        </p:spPr>
      </p:pic>
      <p:pic>
        <p:nvPicPr>
          <p:cNvPr id="5" name="Рисунок 4" descr="pb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3575" y="1268760"/>
            <a:ext cx="4570425" cy="345638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000" i="1" dirty="0">
                <a:latin typeface="Bookman Old Style" pitchFamily="18" charset="0"/>
              </a:rPr>
              <a:t>« Сказка о Золотом петушке»</a:t>
            </a:r>
          </a:p>
        </p:txBody>
      </p:sp>
      <p:pic>
        <p:nvPicPr>
          <p:cNvPr id="4" name="Содержимое 3" descr="36eac3034e4a4b8d4ed377ab9a90b5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124745"/>
            <a:ext cx="3816424" cy="3816424"/>
          </a:xfrm>
        </p:spPr>
      </p:pic>
      <p:pic>
        <p:nvPicPr>
          <p:cNvPr id="5" name="Рисунок 4" descr="0a1ca1d591b1383acc07f08302e1f54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980728"/>
            <a:ext cx="3894070" cy="3648444"/>
          </a:xfrm>
          <a:prstGeom prst="rect">
            <a:avLst/>
          </a:prstGeom>
        </p:spPr>
      </p:pic>
      <p:pic>
        <p:nvPicPr>
          <p:cNvPr id="6" name="Рисунок 5" descr="0_7d179_55b38be8_X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156260"/>
            <a:ext cx="4032448" cy="270174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Bookman Old Style" pitchFamily="18" charset="0"/>
              </a:rPr>
              <a:t>« Сказка о мёртвой царевне и о семи богатырях»</a:t>
            </a:r>
          </a:p>
        </p:txBody>
      </p:sp>
      <p:pic>
        <p:nvPicPr>
          <p:cNvPr id="4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2855913" cy="218916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5" name="Picture 6" descr="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48064" y="1556792"/>
            <a:ext cx="3419475" cy="2620962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6" name="Picture 8" descr="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95536" y="4077072"/>
            <a:ext cx="2622550" cy="2622550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491880" y="4509120"/>
            <a:ext cx="5328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Bookman Old Style" pitchFamily="18" charset="0"/>
              </a:rPr>
              <a:t>« Свет мой, зеркальце ! Скажи,</a:t>
            </a:r>
          </a:p>
          <a:p>
            <a:r>
              <a:rPr lang="ru-RU" sz="2400" i="1" dirty="0">
                <a:latin typeface="Bookman Old Style" pitchFamily="18" charset="0"/>
              </a:rPr>
              <a:t>Да всю правду доложи</a:t>
            </a:r>
            <a:r>
              <a:rPr lang="en-US" sz="2400" i="1" dirty="0">
                <a:latin typeface="Bookman Old Style" pitchFamily="18" charset="0"/>
              </a:rPr>
              <a:t>:</a:t>
            </a:r>
            <a:endParaRPr lang="ru-RU" sz="2400" i="1" dirty="0">
              <a:latin typeface="Bookman Old Style" pitchFamily="18" charset="0"/>
            </a:endParaRPr>
          </a:p>
          <a:p>
            <a:r>
              <a:rPr lang="ru-RU" sz="2400" i="1" dirty="0">
                <a:latin typeface="Bookman Old Style" pitchFamily="18" charset="0"/>
              </a:rPr>
              <a:t>Я ль на свете всех милее,</a:t>
            </a:r>
          </a:p>
          <a:p>
            <a:r>
              <a:rPr lang="ru-RU" sz="2400" i="1" dirty="0">
                <a:latin typeface="Bookman Old Style" pitchFamily="18" charset="0"/>
              </a:rPr>
              <a:t>Всех румяней и белее</a:t>
            </a:r>
            <a:r>
              <a:rPr lang="en-US" sz="2400" i="1" dirty="0">
                <a:latin typeface="Bookman Old Style" pitchFamily="18" charset="0"/>
              </a:rPr>
              <a:t> ?</a:t>
            </a:r>
            <a:r>
              <a:rPr lang="ru-RU" sz="2400" i="1" dirty="0">
                <a:latin typeface="Bookman Old Style" pitchFamily="18" charset="0"/>
              </a:rPr>
              <a:t>»</a:t>
            </a:r>
          </a:p>
        </p:txBody>
      </p:sp>
    </p:spTree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Refined">
  <a:themeElements>
    <a:clrScheme name="Refine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Refine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биография пушки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53f6ff7e7150a132dc093b5e84dff5de</Template>
  <TotalTime>765</TotalTime>
  <Words>472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37" baseType="lpstr">
      <vt:lpstr>Arial</vt:lpstr>
      <vt:lpstr>Bookman Old Style</vt:lpstr>
      <vt:lpstr>Calibri</vt:lpstr>
      <vt:lpstr>Garamond</vt:lpstr>
      <vt:lpstr>Pump Demi Bold LET</vt:lpstr>
      <vt:lpstr>Tahoma</vt:lpstr>
      <vt:lpstr>Times New Roman</vt:lpstr>
      <vt:lpstr>Verdana</vt:lpstr>
      <vt:lpstr>Wingdings</vt:lpstr>
      <vt:lpstr>Beam</vt:lpstr>
      <vt:lpstr>Textured</vt:lpstr>
      <vt:lpstr>Globe</vt:lpstr>
      <vt:lpstr>Maple</vt:lpstr>
      <vt:lpstr>Curtain Call</vt:lpstr>
      <vt:lpstr>Refined</vt:lpstr>
      <vt:lpstr>Stream</vt:lpstr>
      <vt:lpstr>биография пушкина</vt:lpstr>
      <vt:lpstr>Творчество А.С. Пушкина</vt:lpstr>
      <vt:lpstr>А. С. Пушкин на любимой скамейке в Михайловском</vt:lpstr>
      <vt:lpstr>Презентация PowerPoint</vt:lpstr>
      <vt:lpstr>А. С. Пушкин читает свои произведения друзьям. </vt:lpstr>
      <vt:lpstr>Презентация PowerPoint</vt:lpstr>
      <vt:lpstr>« Сказка о рыбаке и рыбке»</vt:lpstr>
      <vt:lpstr>« Сказка о попе и о работнике  его Балде»</vt:lpstr>
      <vt:lpstr>« Сказка о Золотом петушке»</vt:lpstr>
      <vt:lpstr>« Сказка о мёртвой царевне и о семи богатырях»</vt:lpstr>
      <vt:lpstr>« Сказка о царе Салтане 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elizaveta.ryzhanova@gmail.com</cp:lastModifiedBy>
  <cp:revision>25</cp:revision>
  <dcterms:created xsi:type="dcterms:W3CDTF">2015-02-06T16:11:28Z</dcterms:created>
  <dcterms:modified xsi:type="dcterms:W3CDTF">2022-04-23T18:49:22Z</dcterms:modified>
</cp:coreProperties>
</file>