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65" r:id="rId6"/>
    <p:sldId id="259" r:id="rId7"/>
    <p:sldId id="264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85160-8672-4481-B0A2-B85EBB93F713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E52CE-F6D3-4106-AB86-614E54D5B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6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E52CE-F6D3-4106-AB86-614E54D5B2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37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B50FE-A3AF-4092-ACFC-57100F8B9CB6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7E56C-F864-4083-9C6D-BFE175AAC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CCB9E-3FE5-41C1-BEB9-D9AA1BD88500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4D3EF-B5E4-4900-8951-1258C0DDD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BBA86-9F6D-4289-A207-67130500C4F9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3BD9-7585-4B63-ACE7-23AAFCBC2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ACD48-BF41-48D9-B8FA-5A4660026478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5E73A-0312-49F6-8052-81CE3B065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EC5EB-A2F4-45B4-A1B7-512CB077D8E9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231E7-8F6D-4D56-A346-CADE49D21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F41A-22C6-4C4D-9E34-DF3F1F8E464F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7290-7E58-45C3-9054-3D02FEA79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13398-4F75-4AEB-9946-DE795CB29293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DE4C-31D9-4DAB-855C-39E1FB0D9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EBBD2-0B23-4102-8E2A-84651D73D044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CB746-AA3C-4474-91DA-F7C805788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996AB-3FA5-4479-8970-89B9E3CC6103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B56AB-87B0-41A4-9764-85C6A4ACF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4B0B0-221E-43C7-AD98-AA392C281034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6B0B-2A0F-4715-BB16-0C8F6D7ED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D8D9-7444-4885-8A62-1C86F632F565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B1C9-031C-42B1-B71D-3160FA15A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156B5-7CA0-4966-8CDE-9B8E937F56EB}" type="datetimeFigureOut">
              <a:rPr lang="ru-RU"/>
              <a:pPr>
                <a:defRPr/>
              </a:pPr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05510A-AD6B-42B5-8F47-42FF1EEBE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61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493366"/>
              </p:ext>
            </p:extLst>
          </p:nvPr>
        </p:nvGraphicFramePr>
        <p:xfrm>
          <a:off x="107505" y="9128"/>
          <a:ext cx="9036496" cy="5475183"/>
        </p:xfrm>
        <a:graphic>
          <a:graphicData uri="http://schemas.openxmlformats.org/drawingml/2006/table">
            <a:tbl>
              <a:tblPr/>
              <a:tblGrid>
                <a:gridCol w="1581853"/>
                <a:gridCol w="7454643"/>
              </a:tblGrid>
              <a:tr h="25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автора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Стасюк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Наталия Ивановна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организация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бюджетное дошкольное образовательное учреждение д/с «Колобок»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х.Денисов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дидактического пособия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«Елочка»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игровой деятельности.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Обогащение и активизация словарного запаса.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Развитее связной речи.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позитивных установок к различным видам труда и творчества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46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Методическая ценность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Формирует навыки познавательно - исследовательской деятельности. Способствует формированию связно и аргументировано излагать свои мысли. Формирует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фонетико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фонематическое восприятие и представление, память, воображение. Данная игровая деятельность используется  по всем  направлениям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Социально-коммуникативное, Познавательное, Речевое, Художественно-эстетическое, Физическое развитие).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Возможности, область применения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Дидактическое пособие дает возможность осуществлять работу для индивидуальной и коллективной деятельности детей.  Будет полезно для детей среднего и старшего дошкольного возраста, педагогов и родителей.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5-6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6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803174"/>
              </p:ext>
            </p:extLst>
          </p:nvPr>
        </p:nvGraphicFramePr>
        <p:xfrm>
          <a:off x="169284" y="5486400"/>
          <a:ext cx="8964488" cy="1371600"/>
        </p:xfrm>
        <a:graphic>
          <a:graphicData uri="http://schemas.openxmlformats.org/drawingml/2006/table">
            <a:tbl>
              <a:tblPr/>
              <a:tblGrid>
                <a:gridCol w="1525020"/>
                <a:gridCol w="7439468"/>
              </a:tblGrid>
              <a:tr h="1124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Краткое описание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Изготовлена объемная елка, сшитая из тесьмы . Многофункциональна, мобильна. Может использоваться в трех вариантах в разных режимных моментах, применяя материал из  коробок, которые являются приложением к данному пособию.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бантиками (для выражения эмоций);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бумажными шарами(для самооценки поступков);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бумажными конфетками (для  употребления вежливых слов в жизни).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8942">
        <p:fade/>
      </p:transition>
    </mc:Choice>
    <mc:Fallback xmlns="">
      <p:transition spd="med" advClick="0" advTm="1894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«Не забывай говорить вежливые слова!»</a:t>
            </a: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785813" y="1595438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Дети выбирают конфету с ситуациями, где необходимо употреблять вежливые слова. Повесив на елочку конфету, нужно рассказать о данной ситуации.</a:t>
            </a:r>
          </a:p>
        </p:txBody>
      </p:sp>
      <p:pic>
        <p:nvPicPr>
          <p:cNvPr id="21507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565400"/>
            <a:ext cx="321945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513" y="2613025"/>
            <a:ext cx="3148012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153">
        <p:fade/>
      </p:transition>
    </mc:Choice>
    <mc:Fallback xmlns="">
      <p:transition spd="med" advClick="0" advTm="81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58775" y="1196975"/>
            <a:ext cx="87852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Методические рекомендации:</a:t>
            </a:r>
          </a:p>
          <a:p>
            <a:r>
              <a:rPr lang="ru-RU"/>
              <a:t>• </a:t>
            </a:r>
            <a:r>
              <a:rPr lang="ru-RU">
                <a:latin typeface="Times New Roman" pitchFamily="18" charset="0"/>
              </a:rPr>
              <a:t>Данную дидактическую игру можно использовать на НОД (по всем образовательным направлениям) во время самостоятельных игр дошкольников.</a:t>
            </a:r>
          </a:p>
          <a:p>
            <a:r>
              <a:rPr lang="ru-RU">
                <a:latin typeface="Times New Roman" pitchFamily="18" charset="0"/>
              </a:rPr>
              <a:t>• Игру может проводить взрослый индивидуально с ребенком или подгруппой детей, либо после объяснения правил, дети могут играть самостоятельно.</a:t>
            </a:r>
          </a:p>
          <a:p>
            <a:r>
              <a:rPr lang="ru-RU">
                <a:latin typeface="Times New Roman" pitchFamily="18" charset="0"/>
              </a:rPr>
              <a:t>• Продолжительность одной игры зависит от интереса и усидчивости ребенка.</a:t>
            </a:r>
          </a:p>
        </p:txBody>
      </p:sp>
      <p:pic>
        <p:nvPicPr>
          <p:cNvPr id="2253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439" y="3598863"/>
            <a:ext cx="845502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6361">
        <p:fade/>
      </p:transition>
    </mc:Choice>
    <mc:Fallback xmlns="">
      <p:transition spd="med" advClick="0" advTm="163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7886700" cy="1325562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Дидактическое пособие «Ёлочка»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5795963" y="3789363"/>
            <a:ext cx="31686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Изготовила воспитатель старшей группы МБДОУ  д/с «Колобок» х.Денисов</a:t>
            </a:r>
          </a:p>
          <a:p>
            <a:pPr algn="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Стасюк Н.И.</a:t>
            </a:r>
          </a:p>
        </p:txBody>
      </p:sp>
      <p:pic>
        <p:nvPicPr>
          <p:cNvPr id="14339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1906588"/>
            <a:ext cx="3713163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236">
        <p:fade/>
      </p:transition>
    </mc:Choice>
    <mc:Fallback xmlns="">
      <p:transition spd="med" advClick="0" advTm="62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9" y="260648"/>
            <a:ext cx="56886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 «Новый год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мне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, создать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 пособие «Ёлочка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Дети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ждут  чуда. Ведь ёлка приносит только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817" y="1662659"/>
            <a:ext cx="4346472" cy="52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7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140">
        <p:fade/>
      </p:transition>
    </mc:Choice>
    <mc:Fallback xmlns="">
      <p:transition spd="med" advClick="0" advTm="61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1113" y="404813"/>
            <a:ext cx="8713787" cy="3744912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Эмоции помогают ребенку приспособиться к той или иной ситуации. Благодаря эмоциональному развитию, ребенок сможет регулировать свое поведение, избегая тех поступков, которые мог бы совершить под влиянием случайных обстоятельств и мимолетных желаний. </a:t>
            </a:r>
          </a:p>
        </p:txBody>
      </p:sp>
      <p:pic>
        <p:nvPicPr>
          <p:cNvPr id="1638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3003">
        <p:fade/>
      </p:transition>
    </mc:Choice>
    <mc:Fallback xmlns="">
      <p:transition spd="med" advClick="0" advTm="130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886700" cy="1325563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Изготовление дидактического пособия</a:t>
            </a:r>
          </a:p>
        </p:txBody>
      </p:sp>
      <p:pic>
        <p:nvPicPr>
          <p:cNvPr id="15362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765175"/>
            <a:ext cx="2970212" cy="3959225"/>
          </a:xfrm>
        </p:spPr>
      </p:pic>
      <p:pic>
        <p:nvPicPr>
          <p:cNvPr id="15363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773238"/>
            <a:ext cx="3273425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125" y="2349500"/>
            <a:ext cx="34544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128">
        <p:fade/>
      </p:transition>
    </mc:Choice>
    <mc:Fallback xmlns="">
      <p:transition spd="med" advClick="0" advTm="51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188" y="404813"/>
            <a:ext cx="8805862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деятельности,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сверстниками. Развитие связной речи.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Обогащение и активизация словарного запаса.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</a:t>
            </a:r>
          </a:p>
        </p:txBody>
      </p:sp>
      <p:sp>
        <p:nvSpPr>
          <p:cNvPr id="17410" name="Прямоугольник 6"/>
          <p:cNvSpPr>
            <a:spLocks noChangeArrowheads="1"/>
          </p:cNvSpPr>
          <p:nvPr/>
        </p:nvSpPr>
        <p:spPr bwMode="auto">
          <a:xfrm>
            <a:off x="230188" y="3284538"/>
            <a:ext cx="86725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усвоение норм и ценностей, принятых в обществе, включая моральные и нравственные ценности;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развитие общения и взаимодействия ребёнка со сверстниками;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-становление самостоятельности, целенаправленности и саморегуляции собственных действий;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- формирование основ безопасного поведения в быту, социуме, природе.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6013">
        <p:fade/>
      </p:transition>
    </mc:Choice>
    <mc:Fallback xmlns="">
      <p:transition spd="med" advClick="0" advTm="160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3"/>
          <p:cNvSpPr>
            <a:spLocks noChangeArrowheads="1"/>
          </p:cNvSpPr>
          <p:nvPr/>
        </p:nvSpPr>
        <p:spPr bwMode="auto">
          <a:xfrm>
            <a:off x="123825" y="765175"/>
            <a:ext cx="87487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Значимость: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Данное пособие познакомит ребенка с мимическими выражениями различных эмоций и чувств. Разбудив фантазию и творчество, поможет проиграть различные ситуации, выражая свои чувства и эмоции, а также познакомиться с его проблемами, которые могут возникнуть как в детском коллективе, так и в семье.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Данное пособие будет полезно для детей среднего и старшего дошкольного возраста, педагогов и родителей. Пособие может использоваться для индивидуальной и коллективной деятельности детей.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321">
        <p:fade/>
      </p:transition>
    </mc:Choice>
    <mc:Fallback xmlns="">
      <p:transition spd="med" advClick="0" advTm="173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28650" y="447675"/>
            <a:ext cx="7886700" cy="1325563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«Какое у тебя сегодня настроение?»</a:t>
            </a:r>
          </a:p>
        </p:txBody>
      </p:sp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250825" y="1844675"/>
            <a:ext cx="83534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Воспитатель предлагает детям коробку с разноцветными бантиками. Дети должны выбрать бант такого цвета, какое у него настроение. Этот бантик нужно повесить на елочку и объяснить свой выбор.</a:t>
            </a:r>
          </a:p>
        </p:txBody>
      </p:sp>
      <p:pic>
        <p:nvPicPr>
          <p:cNvPr id="19459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2950" y="3416300"/>
            <a:ext cx="2582863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414713"/>
            <a:ext cx="2582863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406">
        <p:fade/>
      </p:transition>
    </mc:Choice>
    <mc:Fallback xmlns="">
      <p:transition spd="med" advClick="0" advTm="84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«Оцени свой день»</a:t>
            </a:r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468313" y="1557338"/>
            <a:ext cx="8207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Детям предлагается коробка с бумажными шарами, на обороте которых изображены хорошие и плохие поступки. Ребятам необходимо выбрать тот шар с поступком, который он сегодня совершил и повесить на елочку, рассказав всем  о хорошем действии для окружающих  его людей.</a:t>
            </a:r>
          </a:p>
        </p:txBody>
      </p:sp>
      <p:pic>
        <p:nvPicPr>
          <p:cNvPr id="20483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757488"/>
            <a:ext cx="3074987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757488"/>
            <a:ext cx="3076575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1067">
        <p:fade/>
      </p:transition>
    </mc:Choice>
    <mc:Fallback xmlns="">
      <p:transition spd="med" advClick="0" advTm="110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267</TotalTime>
  <Words>642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Презентация PowerPoint</vt:lpstr>
      <vt:lpstr>Дидактическое пособие «Ёлочка»</vt:lpstr>
      <vt:lpstr>Презентация PowerPoint</vt:lpstr>
      <vt:lpstr>Эмоции помогают ребенку приспособиться к той или иной ситуации. Благодаря эмоциональному развитию, ребенок сможет регулировать свое поведение, избегая тех поступков, которые мог бы совершить под влиянием случайных обстоятельств и мимолетных желаний. </vt:lpstr>
      <vt:lpstr>Изготовление дидактического пособия</vt:lpstr>
      <vt:lpstr>Презентация PowerPoint</vt:lpstr>
      <vt:lpstr>Презентация PowerPoint</vt:lpstr>
      <vt:lpstr>«Какое у тебя сегодня настроение?»</vt:lpstr>
      <vt:lpstr>«Оцени свой день»</vt:lpstr>
      <vt:lpstr>«Не забывай говорить вежливые слова!»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??????? ?????</dc:creator>
  <cp:lastModifiedBy>User</cp:lastModifiedBy>
  <cp:revision>24</cp:revision>
  <dcterms:created xsi:type="dcterms:W3CDTF">2018-01-13T17:59:46Z</dcterms:created>
  <dcterms:modified xsi:type="dcterms:W3CDTF">2022-04-23T19:00:08Z</dcterms:modified>
</cp:coreProperties>
</file>