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66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9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3187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3F054-0BD0-46FB-BB61-B98CEDED0D01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7B136-1789-4977-AF67-FDFC9DF38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310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7B136-1789-4977-AF67-FDFC9DF3804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8006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7B136-1789-4977-AF67-FDFC9DF3804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9625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://img-fotki.yandex.ru/get/5907/39663434.cc/0_6ea9a_442d9590_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3065"/>
            <a:ext cx="2667000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389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005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3653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img-fotki.yandex.ru/get/5907/39663434.cc/0_6ea9a_442d9590_L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01007"/>
            <a:ext cx="1660152" cy="29645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203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61048"/>
            <a:ext cx="2114550" cy="24574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3435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rdb-nn.ru/images/neznaik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942928"/>
            <a:ext cx="1933575" cy="2362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7580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894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831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192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160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602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30093" y="6597351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Ekaterina050466</a:t>
            </a:r>
            <a:endParaRPr lang="ru-RU" sz="1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09E0-A9A4-4828-AED1-792396D19117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CFF66-A4B9-4AD5-AD0D-82DD5ED2ED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323528" y="332656"/>
            <a:ext cx="8496944" cy="6192688"/>
          </a:xfrm>
          <a:prstGeom prst="round2DiagRect">
            <a:avLst/>
          </a:prstGeom>
          <a:solidFill>
            <a:srgbClr val="00B0F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821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89;&#1090;&#1103;\Desktop\&#1047;&#1072;&#1085;&#1103;&#1090;&#1080;&#1077;%20&#1087;&#1086;%20&#1042;&#1086;&#1089;&#1082;&#1086;&#1073;&#1086;&#1074;&#1080;&#1095;&#1091;\&#1047;&#1074;&#1091;&#1082;%20&#1089;&#1090;&#1072;&#1088;&#1090;&#1072;%20&#1088;&#1072;&#1082;&#1077;&#1090;&#1099;.mp3" TargetMode="Externa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11" Type="http://schemas.openxmlformats.org/officeDocument/2006/relationships/image" Target="../media/image28.jpeg"/><Relationship Id="rId5" Type="http://schemas.openxmlformats.org/officeDocument/2006/relationships/image" Target="../media/image22.gif"/><Relationship Id="rId10" Type="http://schemas.openxmlformats.org/officeDocument/2006/relationships/image" Target="../media/image27.png"/><Relationship Id="rId4" Type="http://schemas.openxmlformats.org/officeDocument/2006/relationships/image" Target="../media/image21.gif"/><Relationship Id="rId9" Type="http://schemas.openxmlformats.org/officeDocument/2006/relationships/image" Target="../media/image26.jpeg"/></Relationships>
</file>

<file path=ppt/slides/_rels/slide6.xml.rels><?xml version="1.0" encoding="UTF-8" standalone="yes" ?><Relationships xmlns="http://schemas.openxmlformats.org/package/2006/relationships"><Relationship Id="rId8" Target="../media/image35.png" Type="http://schemas.openxmlformats.org/officeDocument/2006/relationships/image"/><Relationship Id="rId3" Target="../media/image30.png" Type="http://schemas.openxmlformats.org/officeDocument/2006/relationships/image"/><Relationship Id="rId7" Target="../media/image34.pn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png" Type="http://schemas.openxmlformats.org/officeDocument/2006/relationships/image"/><Relationship Id="rId4" Target="../media/image31.pn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5248" y="1700808"/>
            <a:ext cx="6768752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Arabic Typesetting" pitchFamily="66" charset="-78"/>
              </a:rPr>
              <a:t>"</a:t>
            </a:r>
            <a:r>
              <a:rPr lang="ru-RU" sz="4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  <a:latin typeface="Comic Sans MS" pitchFamily="66" charset="0"/>
                <a:cs typeface="Arabic Typesetting" pitchFamily="66" charset="-78"/>
              </a:rPr>
              <a:t>Незнайка в Фиолетовом лесу»</a:t>
            </a:r>
            <a:endParaRPr lang="ru-RU" sz="4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58000" dir="5400000" sy="-100000" algn="bl" rotWithShape="0"/>
              </a:effectLst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105400"/>
            <a:ext cx="4680520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воспитатель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Татаркина Е.Н.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32656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/с№1комбинированного вида п.Уразово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Валуйского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65234997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143000"/>
          </a:xfrm>
        </p:spPr>
        <p:txBody>
          <a:bodyPr/>
          <a:lstStyle/>
          <a:p>
            <a:r>
              <a:rPr b="1" dirty="0" lang="ru-RU" smtClean="0">
                <a:ln cmpd="sng" w="31550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algn="tl" blurRad="50800" dir="5400000" dist="40000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charset="0" pitchFamily="66" typeface="Comic Sans MS"/>
              </a:rPr>
              <a:t>«Волшебный Квадрат»</a:t>
            </a:r>
            <a:endParaRPr b="1" dirty="0" lang="ru-RU">
              <a:ln cmpd="sng" w="31550">
                <a:solidFill>
                  <a:srgbClr val="7030A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algn="tl" blurRad="50800" dir="5400000" dist="40000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charset="0" pitchFamily="66" typeface="Comic Sans MS"/>
            </a:endParaRPr>
          </a:p>
        </p:txBody>
      </p:sp>
      <p:pic>
        <p:nvPicPr>
          <p:cNvPr descr="https://umitoy.ru/upload/iblock/5c7/5c7bac6968a5050f0bb6959352ff7c89.jpg" id="5124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732240" y="5013176"/>
            <a:ext cx="1446161" cy="1442453"/>
          </a:xfrm>
          <a:prstGeom prst="rect">
            <a:avLst/>
          </a:prstGeom>
          <a:noFill/>
        </p:spPr>
      </p:pic>
      <p:pic>
        <p:nvPicPr>
          <p:cNvPr descr="https://cdn2.static1-sima-land.com/items/1369981/2/700-nw.jpg" id="6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7380312" y="3861048"/>
            <a:ext cx="1440160" cy="1440160"/>
          </a:xfrm>
          <a:prstGeom prst="rect">
            <a:avLst/>
          </a:prstGeom>
          <a:noFill/>
        </p:spPr>
      </p:pic>
      <p:pic>
        <p:nvPicPr>
          <p:cNvPr descr="https://fs00.infourok.ru/images/doc/133/154691/hello_html_m3bf6e53c.jpg" id="5126" name="Picture 6"/>
          <p:cNvPicPr>
            <a:picLocks noChangeArrowheads="1" noChangeAspect="1"/>
          </p:cNvPicPr>
          <p:nvPr/>
        </p:nvPicPr>
        <p:blipFill>
          <a:blip cstate="print" r:embed="rId5"/>
          <a:srcRect b="90" r="-2"/>
          <a:stretch>
            <a:fillRect/>
          </a:stretch>
        </p:blipFill>
        <p:spPr bwMode="auto">
          <a:xfrm>
            <a:off x="2435763" y="1225555"/>
            <a:ext cx="3936437" cy="4723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rocket.gif" id="9" name="Рисунок 8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-468560" y="332656"/>
            <a:ext cx="3657600" cy="3200400"/>
          </a:xfrm>
          <a:prstGeom prst="rect">
            <a:avLst/>
          </a:prstGeom>
        </p:spPr>
      </p:pic>
      <p:pic>
        <p:nvPicPr>
          <p:cNvPr id="10" name="Звук старта ракеты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cstate="print" r:embed="rId7"/>
          <a:stretch>
            <a:fillRect/>
          </a:stretch>
        </p:blipFill>
        <p:spPr>
          <a:xfrm>
            <a:off x="8517707" y="6093296"/>
            <a:ext cx="626293" cy="62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0397544"/>
      </p:ext>
    </p:extLst>
  </p:cSld>
  <p:clrMapOvr>
    <a:masterClrMapping/>
  </p:clrMapOvr>
  <p:transition spd="med">
    <p:wheel spokes="8"/>
  </p:transition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1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20621" fill="hold" id="6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0"/>
                  </p:tgtEl>
                </p:cond>
              </p:nextCondLst>
            </p:seq>
            <p:audio>
              <p:cMediaNode>
                <p:cTn display="0" fill="hold" id="7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like.net/uploads/posts/2019-11/1572859973_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403244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47664" y="260648"/>
            <a:ext cx="37545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«</a:t>
            </a:r>
            <a:r>
              <a:rPr lang="ru-RU" sz="4400" b="1" dirty="0" err="1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Игровизор</a:t>
            </a:r>
            <a:r>
              <a:rPr lang="ru-RU" sz="4400" b="1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»</a:t>
            </a:r>
            <a:endParaRPr lang="ru-RU" sz="4400" b="1" dirty="0">
              <a:ln w="31550" cmpd="sng">
                <a:solidFill>
                  <a:srgbClr val="7030A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100" name="Picture 4" descr="https://im0-tub-ru.yandex.net/i?id=0eee47aa9c48c2f66642750a6a36abe5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106332"/>
            <a:ext cx="1584176" cy="2244717"/>
          </a:xfrm>
          <a:prstGeom prst="rect">
            <a:avLst/>
          </a:prstGeom>
          <a:noFill/>
        </p:spPr>
      </p:pic>
      <p:pic>
        <p:nvPicPr>
          <p:cNvPr id="4103" name="Picture 7" descr="Графический диктант - Ёл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492896"/>
            <a:ext cx="201622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364088" y="620688"/>
            <a:ext cx="3419872" cy="56323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9900"/>
                </a:solidFill>
              </a:rPr>
              <a:t> «Ёлочка»</a:t>
            </a:r>
          </a:p>
          <a:p>
            <a:pPr algn="ctr"/>
            <a:r>
              <a:rPr lang="ru-RU" i="1" dirty="0" smtClean="0"/>
              <a:t>Начальная точка – 2 клетки вниз, 5 клеток вправо.</a:t>
            </a:r>
            <a:endParaRPr lang="ru-RU" dirty="0" smtClean="0"/>
          </a:p>
          <a:p>
            <a:pPr algn="ctr"/>
            <a:r>
              <a:rPr lang="ru-RU" dirty="0" smtClean="0"/>
              <a:t>1 клетка вправо, 1 клетка вниз,</a:t>
            </a:r>
          </a:p>
          <a:p>
            <a:pPr algn="ctr"/>
            <a:r>
              <a:rPr lang="ru-RU" dirty="0" smtClean="0"/>
              <a:t>1 клетка вправо, 1 клетка вниз,</a:t>
            </a:r>
          </a:p>
          <a:p>
            <a:pPr algn="ctr"/>
            <a:r>
              <a:rPr lang="ru-RU" dirty="0" smtClean="0"/>
              <a:t>1 клетка вправо, 1 клетка вниз,</a:t>
            </a:r>
          </a:p>
          <a:p>
            <a:pPr algn="ctr"/>
            <a:r>
              <a:rPr lang="ru-RU" dirty="0" smtClean="0"/>
              <a:t>2 клетки влево, 1 клетка вниз,</a:t>
            </a:r>
          </a:p>
          <a:p>
            <a:pPr algn="ctr"/>
            <a:r>
              <a:rPr lang="ru-RU" dirty="0" smtClean="0"/>
              <a:t>1 клетка вправо, 1 клетка вниз,</a:t>
            </a:r>
          </a:p>
          <a:p>
            <a:pPr algn="ctr"/>
            <a:r>
              <a:rPr lang="ru-RU" dirty="0" smtClean="0"/>
              <a:t>1 клетка вправо, 1 клетка вниз,</a:t>
            </a:r>
          </a:p>
          <a:p>
            <a:pPr algn="ctr"/>
            <a:r>
              <a:rPr lang="ru-RU" dirty="0" smtClean="0"/>
              <a:t>1 клетка вправо, 1 клетка вниз,</a:t>
            </a:r>
          </a:p>
          <a:p>
            <a:pPr algn="ctr"/>
            <a:r>
              <a:rPr lang="ru-RU" dirty="0" smtClean="0"/>
              <a:t>3 клетки влево, 1 клетка вниз,</a:t>
            </a:r>
          </a:p>
          <a:p>
            <a:pPr algn="ctr"/>
            <a:r>
              <a:rPr lang="ru-RU" dirty="0" smtClean="0"/>
              <a:t>1 клетка влево, 1 клетка вверх,</a:t>
            </a:r>
          </a:p>
          <a:p>
            <a:pPr algn="ctr"/>
            <a:r>
              <a:rPr lang="ru-RU" dirty="0" smtClean="0"/>
              <a:t>3 клетки влево, 1 клетка вверх,</a:t>
            </a:r>
          </a:p>
          <a:p>
            <a:pPr algn="ctr"/>
            <a:r>
              <a:rPr lang="ru-RU" dirty="0" smtClean="0"/>
              <a:t>1 клетка вправо, 1 клетка вверх,</a:t>
            </a:r>
          </a:p>
          <a:p>
            <a:pPr algn="ctr"/>
            <a:r>
              <a:rPr lang="ru-RU" dirty="0" smtClean="0"/>
              <a:t>1 клетка вправо, 1 клетка вверх,</a:t>
            </a:r>
          </a:p>
          <a:p>
            <a:pPr algn="ctr"/>
            <a:r>
              <a:rPr lang="ru-RU" dirty="0" smtClean="0"/>
              <a:t>1 клетка вправо, 1 клетка вверх,</a:t>
            </a:r>
          </a:p>
          <a:p>
            <a:pPr algn="ctr"/>
            <a:r>
              <a:rPr lang="ru-RU" dirty="0" smtClean="0"/>
              <a:t>2 клетки влево, 1 клетка вверх,</a:t>
            </a:r>
          </a:p>
          <a:p>
            <a:pPr algn="ctr"/>
            <a:r>
              <a:rPr lang="ru-RU" dirty="0" smtClean="0"/>
              <a:t>1 клетка вправо, 1 клетка вверх,  1 клетка вправо, 1 клетка вверх.</a:t>
            </a:r>
            <a:endParaRPr lang="ru-RU" dirty="0"/>
          </a:p>
        </p:txBody>
      </p:sp>
      <p:pic>
        <p:nvPicPr>
          <p:cNvPr id="10" name="Рисунок 9" descr="107297103_4153430_5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936" y="4941168"/>
            <a:ext cx="1359024" cy="1585528"/>
          </a:xfrm>
          <a:prstGeom prst="rect">
            <a:avLst/>
          </a:prstGeom>
        </p:spPr>
      </p:pic>
      <p:sp>
        <p:nvSpPr>
          <p:cNvPr id="11" name="Равнобедренный треугольник 10"/>
          <p:cNvSpPr/>
          <p:nvPr/>
        </p:nvSpPr>
        <p:spPr>
          <a:xfrm>
            <a:off x="4355976" y="5013176"/>
            <a:ext cx="720080" cy="432048"/>
          </a:xfrm>
          <a:prstGeom prst="triangle">
            <a:avLst/>
          </a:prstGeom>
          <a:solidFill>
            <a:srgbClr val="0099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067157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c024fa2a4a0bb932c8460f5240b5b253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32656"/>
            <a:ext cx="2420887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11560" y="476672"/>
            <a:ext cx="62263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sz="4400" b="1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"Нетающие льдинки"</a:t>
            </a:r>
            <a:endParaRPr lang="ru-RU" sz="4400" b="1" dirty="0">
              <a:ln w="31550" cmpd="sng">
                <a:solidFill>
                  <a:srgbClr val="7030A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82" name="Picture 10" descr="https://www.maam.ru/upload/blogs/detsad-344161-15458074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124744"/>
            <a:ext cx="413049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4" name="Picture 12" descr="https://www.maam.ru/upload/blogs/detsad-273825-14647111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933056"/>
            <a:ext cx="3491880" cy="26176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" name="Рисунок 13" descr="46727917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11759" y="4869160"/>
            <a:ext cx="2630661" cy="17161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3400681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illion-wallpapers.ru/wallpapers/4/38/18166181811973817840/pole-cve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933056"/>
            <a:ext cx="504056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67135057_226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71400"/>
            <a:ext cx="1624613" cy="1426086"/>
          </a:xfrm>
          <a:prstGeom prst="rect">
            <a:avLst/>
          </a:prstGeom>
        </p:spPr>
      </p:pic>
      <p:pic>
        <p:nvPicPr>
          <p:cNvPr id="6" name="Рисунок 5" descr="1522744739_80-gifka-zheltaya-babochk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4221088"/>
            <a:ext cx="846248" cy="792088"/>
          </a:xfrm>
          <a:prstGeom prst="rect">
            <a:avLst/>
          </a:prstGeom>
        </p:spPr>
      </p:pic>
      <p:pic>
        <p:nvPicPr>
          <p:cNvPr id="7" name="Рисунок 6" descr="1522744739_80-gifka-zheltaya-babochk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5445224"/>
            <a:ext cx="827957" cy="774968"/>
          </a:xfrm>
          <a:prstGeom prst="rect">
            <a:avLst/>
          </a:prstGeom>
        </p:spPr>
      </p:pic>
      <p:pic>
        <p:nvPicPr>
          <p:cNvPr id="8" name="Рисунок 7" descr="1522744739_80-gifka-zheltaya-babochk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5301208"/>
            <a:ext cx="896888" cy="839487"/>
          </a:xfrm>
          <a:prstGeom prst="rect">
            <a:avLst/>
          </a:prstGeom>
        </p:spPr>
      </p:pic>
      <p:pic>
        <p:nvPicPr>
          <p:cNvPr id="9" name="Рисунок 8" descr="orig (1)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4149080"/>
            <a:ext cx="720080" cy="720080"/>
          </a:xfrm>
          <a:prstGeom prst="rect">
            <a:avLst/>
          </a:prstGeom>
        </p:spPr>
      </p:pic>
      <p:pic>
        <p:nvPicPr>
          <p:cNvPr id="23556" name="Picture 4" descr="https://photoprocenter.ru/files/201503021708115974_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1124744"/>
            <a:ext cx="1948401" cy="1944504"/>
          </a:xfrm>
          <a:prstGeom prst="rect">
            <a:avLst/>
          </a:prstGeom>
          <a:noFill/>
        </p:spPr>
      </p:pic>
      <p:pic>
        <p:nvPicPr>
          <p:cNvPr id="23558" name="Picture 6" descr="https://toscana-design.ru/img/beta_by_veneto/minimali/big/843251402931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1124744"/>
            <a:ext cx="1944216" cy="1944216"/>
          </a:xfrm>
          <a:prstGeom prst="rect">
            <a:avLst/>
          </a:prstGeom>
          <a:noFill/>
        </p:spPr>
      </p:pic>
      <p:pic>
        <p:nvPicPr>
          <p:cNvPr id="23560" name="Picture 8" descr="https://upload.wikimedia.org/wikipedia/commons/thumb/2/24/Solid_purple.svg/768px-Solid_purple.svg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8024" y="1124744"/>
            <a:ext cx="1944216" cy="1944216"/>
          </a:xfrm>
          <a:prstGeom prst="rect">
            <a:avLst/>
          </a:prstGeom>
          <a:noFill/>
        </p:spPr>
      </p:pic>
      <p:pic>
        <p:nvPicPr>
          <p:cNvPr id="23562" name="Picture 10" descr="https://yt3.ggpht.com/a/AATXAJxeipsD8dxELWhONsxUHDDxbsFgq61NBiHwKkDn2w=s900-c-k-c0x00ffffff-no-rj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04248" y="1124744"/>
            <a:ext cx="1944216" cy="194421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71600" y="1844824"/>
            <a:ext cx="1402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Comic Sans MS" pitchFamily="66" charset="0"/>
              </a:rPr>
              <a:t>Жёлтый</a:t>
            </a:r>
            <a:endParaRPr lang="ru-RU" sz="24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1772816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FFFF00"/>
                </a:solidFill>
                <a:latin typeface="Comic Sans MS" pitchFamily="66" charset="0"/>
              </a:rPr>
              <a:t>Красный</a:t>
            </a:r>
            <a:endParaRPr lang="ru-RU" sz="2400" b="1" u="sng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8024" y="1772816"/>
            <a:ext cx="204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FF0066"/>
                </a:solidFill>
                <a:latin typeface="Comic Sans MS" pitchFamily="66" charset="0"/>
              </a:rPr>
              <a:t>Фиолетовый</a:t>
            </a:r>
            <a:endParaRPr lang="ru-RU" sz="2400" b="1" u="sng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08304" y="1772816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00FFFF"/>
                </a:solidFill>
                <a:latin typeface="Comic Sans MS" pitchFamily="66" charset="0"/>
              </a:rPr>
              <a:t>Синий</a:t>
            </a:r>
            <a:endParaRPr lang="ru-RU" sz="2400" b="1" u="sng" dirty="0">
              <a:solidFill>
                <a:srgbClr val="00FF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d-detstvo.ru/upload/iblock/9ed/9edc7e593fcdb4c126e257383f1107a2.png" id="21506" name="Picture 2"/>
          <p:cNvPicPr>
            <a:picLocks noChangeArrowheads="1" noChangeAspect="1"/>
          </p:cNvPicPr>
          <p:nvPr/>
        </p:nvPicPr>
        <p:blipFill>
          <a:blip cstate="print" r:embed="rId2"/>
          <a:srcRect r="-43"/>
          <a:stretch>
            <a:fillRect/>
          </a:stretch>
        </p:blipFill>
        <p:spPr bwMode="auto">
          <a:xfrm>
            <a:off x="6660232" y="404664"/>
            <a:ext cx="200032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nachalo4ka.ru/wp-content/uploads/2014/05/4.png" id="21508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11560" y="476672"/>
            <a:ext cx="1932140" cy="2108986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http://nachalo4ka.ru/wp-content/uploads/2014/05/2.png" id="21510" name="Picture 6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627784" y="548681"/>
            <a:ext cx="1914679" cy="2088232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http://nachalo4ka.ru/wp-content/uploads/2014/05/5.png" id="21512" name="Picture 8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4644008" y="548680"/>
            <a:ext cx="1897062" cy="2057738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https://img2.freepng.ru/20180326/vuq/kisspng-numerical-digit-toy-block-number-game-symbol-1-5ab936710f45b5.5468745715220875370626.jpg" id="21514" name="Picture 10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2051720" y="2780928"/>
            <a:ext cx="2009023" cy="2232248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http://nachalo4ka.ru/wp-content/uploads/2014/05/7.png" id="21516" name="Picture 12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4283968" y="2780928"/>
            <a:ext cx="2111035" cy="2304256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http://nachalo4ka.ru/wp-content/uploads/2014/05/3.png" id="21518" name="Picture 14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6516216" y="4221088"/>
            <a:ext cx="1959879" cy="2145169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5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3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8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21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5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6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29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1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2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3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4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37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9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0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1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42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">
                      <p:stCondLst>
                        <p:cond delay="indefinite"/>
                      </p:stCondLst>
                      <p:childTnLst>
                        <p:par>
                          <p:cTn fill="hold" id="4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45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47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8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9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5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batutmaster.ru/wp-content/uploads/2014/11/raketa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7422996" cy="5904656"/>
          </a:xfrm>
          <a:prstGeom prst="rect">
            <a:avLst/>
          </a:prstGeom>
          <a:noFill/>
        </p:spPr>
      </p:pic>
      <p:pic>
        <p:nvPicPr>
          <p:cNvPr id="7" name="Рисунок 6" descr="473065_676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20688"/>
            <a:ext cx="1718129" cy="1306494"/>
          </a:xfrm>
          <a:prstGeom prst="rect">
            <a:avLst/>
          </a:prstGeom>
        </p:spPr>
      </p:pic>
      <p:pic>
        <p:nvPicPr>
          <p:cNvPr id="8" name="Рисунок 7" descr="473065_676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92696"/>
            <a:ext cx="1312715" cy="998210"/>
          </a:xfrm>
          <a:prstGeom prst="rect">
            <a:avLst/>
          </a:prstGeom>
        </p:spPr>
      </p:pic>
      <p:pic>
        <p:nvPicPr>
          <p:cNvPr id="9" name="Рисунок 8" descr="473065_676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23164" y="5085184"/>
            <a:ext cx="1609823" cy="122413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31840" y="1268760"/>
            <a:ext cx="5859296" cy="144655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СПАСИБО</a:t>
            </a:r>
            <a:endParaRPr lang="ru-RU" sz="8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1556792"/>
            <a:ext cx="15520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n w="31550" cmpd="sng">
                  <a:solidFill>
                    <a:srgbClr val="0070C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Comic Sans MS" pitchFamily="66" charset="0"/>
              </a:rPr>
              <a:t>ЗА</a:t>
            </a:r>
            <a:endParaRPr lang="ru-RU" sz="8000" b="1" dirty="0">
              <a:ln w="31550" cmpd="sng">
                <a:solidFill>
                  <a:srgbClr val="0070C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60000" endA="900" endPos="58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0" y="2780928"/>
            <a:ext cx="58528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n w="31550" cmpd="sng">
                  <a:solidFill>
                    <a:srgbClr val="FF0066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Comic Sans MS" pitchFamily="66" charset="0"/>
              </a:rPr>
              <a:t>ВНИМАНИЕ!</a:t>
            </a:r>
            <a:endParaRPr lang="ru-RU" sz="7200" b="1" dirty="0">
              <a:ln w="31550" cmpd="sng">
                <a:solidFill>
                  <a:srgbClr val="FF0066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60000" endA="900" endPos="58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12" name="Рисунок 11" descr="473065_676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1407410" cy="1070218"/>
          </a:xfrm>
          <a:prstGeom prst="rect">
            <a:avLst/>
          </a:prstGeom>
        </p:spPr>
      </p:pic>
      <p:pic>
        <p:nvPicPr>
          <p:cNvPr id="6" name="Рисунок 5" descr="raketa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4299600"/>
            <a:ext cx="2304256" cy="230425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35</Words>
  <Application>Microsoft Office PowerPoint</Application>
  <PresentationFormat>Экран (4:3)</PresentationFormat>
  <Paragraphs>33</Paragraphs>
  <Slides>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"Незнайка в Фиолетовом лесу»</vt:lpstr>
      <vt:lpstr>«Волшебный Квадрат»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Настя</cp:lastModifiedBy>
  <cp:revision>17</cp:revision>
  <dcterms:created xsi:type="dcterms:W3CDTF">2015-08-23T12:26:13Z</dcterms:created>
  <dcterms:modified xsi:type="dcterms:W3CDTF">2020-10-21T09:53:08Z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2070008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