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B9ED-F276-4093-A30D-C15E4612706B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E4-D429-42DC-AB66-0BED968C51E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B9ED-F276-4093-A30D-C15E4612706B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E4-D429-42DC-AB66-0BED968C51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B9ED-F276-4093-A30D-C15E4612706B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E4-D429-42DC-AB66-0BED968C51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B9ED-F276-4093-A30D-C15E4612706B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E4-D429-42DC-AB66-0BED968C51E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B9ED-F276-4093-A30D-C15E4612706B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E4-D429-42DC-AB66-0BED968C51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B9ED-F276-4093-A30D-C15E4612706B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E4-D429-42DC-AB66-0BED968C51E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B9ED-F276-4093-A30D-C15E4612706B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E4-D429-42DC-AB66-0BED968C51E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B9ED-F276-4093-A30D-C15E4612706B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E4-D429-42DC-AB66-0BED968C51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B9ED-F276-4093-A30D-C15E4612706B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E4-D429-42DC-AB66-0BED968C51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B9ED-F276-4093-A30D-C15E4612706B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E4-D429-42DC-AB66-0BED968C51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B9ED-F276-4093-A30D-C15E4612706B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E4-D429-42DC-AB66-0BED968C51E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305B9ED-F276-4093-A30D-C15E4612706B}" type="datetimeFigureOut">
              <a:rPr lang="ru-RU" smtClean="0"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38BDFE4-D429-42DC-AB66-0BED968C51E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Санкт-Петербург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Дворцовая площадь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5489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08720"/>
            <a:ext cx="734481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Дворцовая площадь в Санкт-Петербурге — это главная площадь города. Здесь находится бывшая главная резиденция российских императоров и символ Российской империи — Зимний дворец. Дворцовая площадь для </a:t>
            </a:r>
            <a:r>
              <a:rPr lang="ru-RU" sz="3200" dirty="0" smtClean="0"/>
              <a:t>Санкт-Петербурга</a:t>
            </a:r>
            <a:r>
              <a:rPr lang="ru-RU" sz="3200" dirty="0"/>
              <a:t> имеет такое же значение, как </a:t>
            </a:r>
            <a:r>
              <a:rPr lang="ru-RU" sz="3200" dirty="0" smtClean="0"/>
              <a:t>Красная площадь для Москвы.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69295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.29palms.ru/photo/hotels/russia/spb/palace-square/resized/027_Rossiya_Sankt-Peterburg_Panorama_Dvorcovoy_ploschadi_Panorama_of_the_Palace_Square_St_Petersburg_Russia_Foto_Ivantagan_-_Depositphot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35749"/>
            <a:ext cx="8868484" cy="5912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242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orage.aanda.ru/files/759/2017-07-06/2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8" y="620688"/>
            <a:ext cx="9096468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6151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glavguide.com/wp-content/uploads/2017/03/11072408.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glavguide.com/wp-content/uploads/2017/03/11072408.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glavguide.com/wp-content/uploads/2017/03/11072408.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https://glavguide.com/wp-content/uploads/2017/03/11072408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9026"/>
            <a:ext cx="9144000" cy="609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3361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muzeolog.com/wp-content/uploads/2020/05/hermitage-1024x6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9"/>
            <a:ext cx="9081875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55989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</TotalTime>
  <Words>31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Дворцовая площадь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Дворцовая площадь</dc:title>
  <dc:creator>ДС 114</dc:creator>
  <cp:lastModifiedBy>ДС 114</cp:lastModifiedBy>
  <cp:revision>3</cp:revision>
  <dcterms:created xsi:type="dcterms:W3CDTF">2021-01-14T12:08:28Z</dcterms:created>
  <dcterms:modified xsi:type="dcterms:W3CDTF">2022-04-23T17:06:42Z</dcterms:modified>
</cp:coreProperties>
</file>