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4852942_13-p-foni-dlya-prezentatsii-shkolnie-1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9077" y="0"/>
            <a:ext cx="9213077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755575" y="1556792"/>
            <a:ext cx="734481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Готовность детей к школе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614852911_35-p-foni-dlya-prezentatsii-shkolnie-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340769"/>
            <a:ext cx="7776864" cy="2808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Память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Запоминание 10-12 картинок.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Рассказывание по памяти стишков, скороговорок, пословиц, сказок и т.п.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Пересказ  текста из 4-5 предложений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614852911_35-p-foni-dlya-prezentatsii-shkolnie-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908721"/>
            <a:ext cx="7920880" cy="39604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Мышление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Заканчивать предложение, например, «Река широкая, а ручей…», «Суп горячий, а компот…» и т. п.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Находить лишнее слово из группы слов, например, «стол, стул, кровать, сапоги, кресло», «лиса, медведь, волк, собака, заяц» и т. д.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Определять последовательность событий, чтобы сначала, а что – потом.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Находить несоответствия в рисунках, стихах-небылицах.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Складывать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без помощи взрослого.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Сложить из бумаги вместе со взрослым, простой предмет: лодочку, кораблик.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614852911_35-p-foni-dlya-prezentatsii-shkolnie-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980727"/>
            <a:ext cx="7848872" cy="410445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Мелкая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моторика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Правильно держать в руке ручку, карандаш, кисть и регулировать силу их нажима при письме и рисовании.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Раскрашивать предметы и штриховать их, не выходя за контур.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Вырезать ножницами по линии, нарисованной на бумаге.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Выполнять аппликации.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614852911_35-p-foni-dlya-prezentatsii-shkolnie-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620689"/>
            <a:ext cx="7704856" cy="403244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Окружающий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основные цвета, домашних и диких животных, птиц, деревья, грибы, цветы, овощи, фрукты и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далее.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Называть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времена года, явления природы, перелетных и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зимующих птиц.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Профессии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 месяцы, дни недели, свои фамилию, имя и отчество,  сколько ему лет и дату рождения, имена своих родителей и место их работы и профессию, свой город, адрес.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614852911_35-p-foni-dlya-prezentatsii-shkolnie-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908721"/>
            <a:ext cx="7776864" cy="43204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Речь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Составлять предложения из нескольких слов, например, кошка, двор, идти, солнечный зайчик, играть.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Понимать и объяснять смысл пословиц.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Составлять связный рассказ по картинке и серии картинок.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Выразительно рассказывать стихи с правильной интонацией.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Различать в словах буквы и звуки.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614852911_35-p-foni-dlya-prezentatsii-shkolnie-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692696"/>
            <a:ext cx="7200800" cy="46805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Рекомендации: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Помогите своему ребенку овладеть информацией, которая позволит ему не растеряться в обществе.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Приучайте ребенка содержать свои вещи в порядке.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пугайте ребенка трудностями и неудачами в школе.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Научите ребенка правильно реагировать на неудачи.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Помогите ребенку обрести чувство уверенности в себе.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Приучайте ребенка к самостоятельности.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 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 ребенка чувствовать и удивляться, поощряйте его любознательность.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Стремитесь сделать полезным каждое мгновение общения с ребенком.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614852911_35-p-foni-dlya-prezentatsii-shkolnie-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268760"/>
            <a:ext cx="7355160" cy="485740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Параметры готовности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Физическая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Интеллектуальная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Психологическая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614852911_35-p-foni-dlya-prezentatsii-shkolnie-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484784"/>
            <a:ext cx="7355160" cy="4641379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послушание;</a:t>
            </a:r>
            <a:endParaRPr lang="ru-RU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сдержанность;</a:t>
            </a:r>
            <a:endParaRPr lang="ru-RU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вежливое отношение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людям;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г) умение культурно вести себя в обществе детей, взрослых.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614852911_35-p-foni-dlya-prezentatsii-shkolnie-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Интеллектуальная готовность к школе означает: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80729"/>
            <a:ext cx="7992888" cy="381642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первому классу у ребенка должен быть запас определенных знаний;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он должен ориентироваться в пространстве, то есть знать, как пройти в школу и обратно, до магазина и так далее;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ребенок должен стремиться к получению новых знаний, то есть он должен быть любознателен;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должны соответствовать возрасту развитие памяти, речи, мышления.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614852911_35-p-foni-dlya-prezentatsii-shkolnie-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64807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Личностная и социальная готовность подразумевает следующее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003232" cy="3628999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должен быть коммуникабельным, то есть уметь общаться со сверстниками и взрослыми; в общении не должно проявляться агрессии, а при ссоре с другим ребенком должен уметь оценивать и искать выход из проблемной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ситуации;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должен понимать и признавать авторитет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взрослых;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толерантность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 это означает, что ребенок должен адекватно реагировать на конструктивные замечания взрослых и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сверстников;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нравственное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развитие, ребенок должен понимать, что хорошо, а что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плохо;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должен принимать поставленную педагогом задачу, внимательно выслушивая, уточняя неясные моменты, а после выполнения он должен адекватно оценивать свою работу, признавать свои ошибки, если таковые имеются.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614852911_35-p-foni-dlya-prezentatsii-shkolnie-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157592" cy="52231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Эмоционально-волевая готовность ребенка к школе предполагает: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9"/>
            <a:ext cx="8136904" cy="388843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понимание ребенком, почему он идет в школу, важность обучения;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наличие интереса к учению и получению новых знаний;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способность ребенка выполнять задание, которое ему не совсем по душе, но этого требует учебная программа;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усидчивость – способность в течение определенного времени внимательно слушать взрослого и выполнять задания, не отвлекаясь на посторонние предметы и дела.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614852911_35-p-foni-dlya-prezentatsii-shkolnie-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Познавательная готовность ребенка к школе.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859216" cy="4493096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Данный аспект означает, что будущий первоклассник должен обладать определенным комплексом знаний и умений, который понадобится для успешного обучения в школе.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614852911_35-p-foni-dlya-prezentatsii-shkolnie-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548680"/>
            <a:ext cx="7560840" cy="518457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Заниматься каким-либо делом, не отвлекаясь, в течение двадцати-тридцати минут.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Находить сходства и отличия между предметами, картинками.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Уметь выполнять работу по образцу, например, с точностью воспроизводить на своем листе бумаги узор, копировать движения человека и так далее.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Легко играть в игры на внимательность, где требуется быстрота реакции. Например, называйте живое существо, но перед игрой обсудите правила: если ребенок услышит домашнее животное, то он должен хлопнуть в ладоши, если дикое – постучать ногами, если птица – помахать руками.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614852911_35-p-foni-dlya-prezentatsii-shkolnie-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80728"/>
            <a:ext cx="8075240" cy="514543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Цифры от 0 до 10.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Прямой счет от 1 до 10 и обратный счет от 10 до 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Арифметические знаки: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больше-меньше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поровну», «плюс-минус, равно».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Деление круга, квадрата напополам, четыре части.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Знать основные геометрические фигуры: круг, квадрат, треугольник, овал, прямоугольник;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Уметь соотносить цифру и число предметов;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• Ориентирование в пространстве и на листе бумаги: «справа, слева, вверху, внизу, над, под, за  и т. п.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219</Words>
  <Application>Microsoft Office PowerPoint</Application>
  <PresentationFormat>Экран 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Интеллектуальная готовность к школе означает:</vt:lpstr>
      <vt:lpstr>Личностная и социальная готовность подразумевает следующее</vt:lpstr>
      <vt:lpstr>Эмоционально-волевая готовность ребенка к школе предполагает:</vt:lpstr>
      <vt:lpstr>Познавательная готовность ребенка к школе.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антонина</cp:lastModifiedBy>
  <cp:revision>6</cp:revision>
  <dcterms:created xsi:type="dcterms:W3CDTF">2022-04-21T07:46:04Z</dcterms:created>
  <dcterms:modified xsi:type="dcterms:W3CDTF">2022-04-21T08:45:53Z</dcterms:modified>
</cp:coreProperties>
</file>