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6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52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5479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400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13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701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273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1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4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7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94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17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92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5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45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0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844E7-BEF2-4CC9-B7B5-1E520FCEE90C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2C952D6-12EF-4778-B654-3905ACA1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9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6267" y="-114299"/>
            <a:ext cx="8915399" cy="2262781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ИКТ-игра «Деньги»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57038" y="4777379"/>
            <a:ext cx="3547575" cy="1126283"/>
          </a:xfrm>
        </p:spPr>
        <p:txBody>
          <a:bodyPr/>
          <a:lstStyle/>
          <a:p>
            <a:r>
              <a:rPr lang="ru-RU" dirty="0" smtClean="0"/>
              <a:t>Воспитатель: Салихова В.В.</a:t>
            </a:r>
            <a:endParaRPr lang="ru-RU" dirty="0"/>
          </a:p>
        </p:txBody>
      </p:sp>
      <p:pic>
        <p:nvPicPr>
          <p:cNvPr id="10248" name="Picture 8" descr="https://yt3.ggpht.com/a/AATXAJwpT6uzHtOckEvW65XOD_bra-jkgfo1gVpyiQMd=s900-c-k-c0xffffffff-no-rj-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59" y="2259624"/>
            <a:ext cx="5963872" cy="437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72c/00152953-cabd3620/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903"/>
            <a:ext cx="12192000" cy="693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99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52" y="673740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777673" y="2145050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7673" y="3561308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657084" y="5019302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933" y="996634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487933" y="2916015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955" y="372803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637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7 L -0.27201 -0.097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7" y="-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0.4987 -0.047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35" y="-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5" y="1634501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723683" y="2575902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700371" y="4703465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796102" y="132840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365566" y="3141325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365" y="3986566"/>
            <a:ext cx="1230679" cy="121273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7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33633 0.018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23" y="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-0.26263 0.040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777673" y="2145050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240390" y="2864997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823" y="1313157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444010" y="642896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281" y="3470506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525545" y="4844455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8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48148E-6 L -0.38333 0.126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-0.33933 -0.108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66" y="-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36081 -0.0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47" y="-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777673" y="2145050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543129" y="4768089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933" y="996634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487933" y="3038953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294" y="4030616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902490" y="406457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4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0.48802 0.058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01" y="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59259E-6 L -0.26263 -0.14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38" y="-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777673" y="2145050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268327" y="2369166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933" y="996634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097992" y="3360829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5286" y="4701350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777672" y="196639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929842" y="5084611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5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0.48085 0.065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49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322 0.26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7" y="1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7 -0.00764 L -0.35481 -0.128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87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777673" y="2145050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958" y="1233357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293984" y="2618495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2477" y="3959016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446154" y="4357899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0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3.7037E-7 L -0.5082 -0.00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17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07407E-6 L -0.26784 0.262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98" y="1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293984" y="2618495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348" y="1091372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446154" y="4357899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71" y="4542196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746822" y="421112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70" y="2212413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869034" y="3455681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94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-0.41055 0.097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4" y="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111E-6 L -0.22162 -0.15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-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pngarts.com/files/8/Vector-Ladies-Purse-PNG-Pho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93" y="126892"/>
            <a:ext cx="6312876" cy="646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644588" y="0"/>
            <a:ext cx="1461247" cy="2182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6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9293984" y="2618495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348" y="1091372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9446154" y="4357899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71" y="4542196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pbs.twimg.com/media/C5-r0DFWYAA4ME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888"/>
          <a:stretch/>
        </p:blipFill>
        <p:spPr bwMode="auto">
          <a:xfrm>
            <a:off x="10746822" y="421112"/>
            <a:ext cx="1359361" cy="134052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cdn.monetnik.ru/storage/market-lot/49/84/112849/941209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9470" y="2212413"/>
            <a:ext cx="1165412" cy="114841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thumbs.dreamstime.com/z/%D0%BE%D0%B4%D0%BD%D0%B0-%D0%BC%D0%BE%D0%BD%D0%B5%D1%82%D0%BA%D0%B0-%D1%80%D1%83%D0%B1%D0%BB%D1%8F-%D0%B8%D0%B7%D0%BE%D0%BB%D0%B8%D1%80%D0%BE%D0%B2%D0%B0%D0%BD%D0%BD%D0%B0%D1%8F-%D0%B2-%D0%B1%D0%B5%D0%BB%D0%BE%D0%B9-%D0%BF%D1%80%D0%B5%D0%B4%D0%BF%D0%BE%D1%81%D1%8B%D0%BB%D0%BA%D0%B5-%D1%80%D1%83%D1%81%D1%81%D0%BA%D0%B0%D1%8F-14936785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2884" r="4445" b="10577"/>
          <a:stretch/>
        </p:blipFill>
        <p:spPr bwMode="auto">
          <a:xfrm>
            <a:off x="10869034" y="3455681"/>
            <a:ext cx="1055020" cy="99166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89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-0.40625 0.168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 L -0.41185 0.01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99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81481E-6 L -0.36471 -0.058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42" y="-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</TotalTime>
  <Words>17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ИКТ-игра «Деньги»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TDA</dc:creator>
  <cp:lastModifiedBy>TDA</cp:lastModifiedBy>
  <cp:revision>6</cp:revision>
  <dcterms:created xsi:type="dcterms:W3CDTF">2022-02-14T11:34:56Z</dcterms:created>
  <dcterms:modified xsi:type="dcterms:W3CDTF">2022-02-14T12:36:32Z</dcterms:modified>
</cp:coreProperties>
</file>