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2" r:id="rId9"/>
    <p:sldId id="271" r:id="rId10"/>
    <p:sldId id="283" r:id="rId11"/>
    <p:sldId id="274" r:id="rId12"/>
    <p:sldId id="273" r:id="rId13"/>
    <p:sldId id="275" r:id="rId14"/>
    <p:sldId id="281" r:id="rId15"/>
    <p:sldId id="280" r:id="rId16"/>
    <p:sldId id="279" r:id="rId17"/>
    <p:sldId id="276" r:id="rId18"/>
    <p:sldId id="277" r:id="rId19"/>
    <p:sldId id="26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-1090" y="-31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3D351F-60B1-42A4-A761-F652AD553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551C926-FA21-46CB-9C3C-FCEF771B6F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E4DE6B-1D39-4C8A-8CE8-99F951E8C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871A8E3-EFBA-4048-899F-24864F186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F77CB5-21A4-44B2-A749-8C87BF9DA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306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E8E935-9253-41FF-B07D-1399A04E6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35C4274-9000-420A-9B69-B819A1D4B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94ED6B3-5389-4496-897A-E5DC97B2C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317DC15-D747-4F98-B831-A5B2973F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9FC969-15B5-4A8C-95AC-278D47881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92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353131F-9586-4D36-97D8-8DC43F82DC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42F5F8F-218D-4210-AEDA-6515C8163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BD1D12-8D3F-4957-813B-FC6690713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A04830C-4716-4975-A790-B09D515C1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96D493-2919-4D74-880F-C242510F7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50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80B536-3364-4D5A-B96E-DE8CF1B1F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8492C8-308A-4FF6-A8CA-DACED92E8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7EEBFF-C3EB-4286-8785-4BFF8701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30417FA-0124-4135-B20E-ED57C453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C0BC2C-5F8D-467E-8161-E45F9AF54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60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3DCAD2-572C-4847-BE75-18D26AFC2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A410CBE-8C81-4A31-B35E-09C241A29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D1A1E2A-9764-4FA6-9CB3-30073D2FB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A07EFA-028C-4213-B05E-A81C8BDA8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B1E6FB-D579-464A-9BA6-D1294A6ED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2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F287BD-F79D-4B46-BD9F-9BF250057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76027E-D616-4ABE-8F52-2DF676BAD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F9BEF64-38E3-4275-9554-C8C392CDE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1A0B091-658E-4AF2-B0E6-DB81E0649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7F87D34-2273-43FC-8444-38B76521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A47E43A-1DE2-482C-91DB-76DF1A789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4602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74E5B4-D077-42AB-94F3-D3076D764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E57A5E-80AD-4003-84A8-84BA88B68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017E02-2AE7-4B28-9E7E-1E592D94E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66EBABB-58FE-43D6-AED5-E6A28BDC3A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099A819-9752-4F31-A600-4A093874A0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8A91226-DAF2-4234-A55C-AD011F27F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A49A7E8-E799-455C-BF82-83CD4D310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3691BD5-0D62-4956-8DD1-53FACF433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98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753C0F-CFE8-43E4-AE6B-9287B118E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FB40F91-CADD-43E7-A630-3FD397EF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5F38757-C51E-4AAB-9863-8B004B091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C5A6103-1DFC-4293-9F19-58F08CEF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386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13F0B0F-652D-4848-8F30-67D208E0D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FD4CB5B-680B-47DE-8011-11102D097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DACB4A7-B2EA-4C6F-BBF3-464FE0BA5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27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CD220B-3088-4614-BCDB-9A3D4CB78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E9CE75-3750-4D27-97DD-58AB6D727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E4DB7E9-5949-4906-B78C-FAD04DE852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4E8F654-A386-4D38-ABA2-BDC973689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7BFD972-CB81-4A5E-8976-6FF92024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CE6C437-96ED-4F7B-84C7-F354757DD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68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4F1895-8D24-487F-8CC5-6B4043CCB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920210F-D23E-46F2-B9A9-D6531A1DAA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23F6D0D-090C-405A-9E4A-356332B3F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1CBC9CA-214B-4622-BEBD-3B744F423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A3D550D-8A75-495E-945F-42B5C511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005FB25-0BDE-47AA-B0A2-DD4189BC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8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22FFDD-4C4A-48E8-A156-AE49EF0BB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3448571-4811-4825-AA0F-B64A85A58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2D8C6FD-AECE-4A38-BA46-FCDD8760B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7EBA-27C5-4438-920E-B49A1519A608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6AE86D6-495F-409A-B3F2-8C52D398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67EE33A-FAA6-43A7-9E53-31BBD6BDA5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25EED-1F24-4452-9D5F-4CFE825769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67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rozapovednik.ru/mys-stolbchatyj-ostrov-kunashir-kak-dobratsya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 t="15080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C018B92-D686-4CF5-AACA-CDCC55A12BE4}"/>
              </a:ext>
            </a:extLst>
          </p:cNvPr>
          <p:cNvSpPr txBox="1"/>
          <p:nvPr/>
        </p:nvSpPr>
        <p:spPr>
          <a:xfrm>
            <a:off x="838200" y="681038"/>
            <a:ext cx="100923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 «Курильский». </a:t>
            </a:r>
          </a:p>
          <a:p>
            <a:r>
              <a:rPr lang="ru-RU" sz="4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Удивительная природа далекого острова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2965028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Pictures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77"/>
            <a:ext cx="12192000" cy="6871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60507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Pictures\Рисунок11.jpg"/>
          <p:cNvPicPr>
            <a:picLocks noChangeAspect="1" noChangeArrowheads="1"/>
          </p:cNvPicPr>
          <p:nvPr/>
        </p:nvPicPr>
        <p:blipFill>
          <a:blip r:embed="rId2" cstate="print"/>
          <a:srcRect b="12734"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8684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Pictures\Рисунок12.jpg"/>
          <p:cNvPicPr>
            <a:picLocks noChangeAspect="1" noChangeArrowheads="1"/>
          </p:cNvPicPr>
          <p:nvPr/>
        </p:nvPicPr>
        <p:blipFill>
          <a:blip r:embed="rId2" cstate="print"/>
          <a:srcRect b="16085"/>
          <a:stretch>
            <a:fillRect/>
          </a:stretch>
        </p:blipFill>
        <p:spPr bwMode="auto">
          <a:xfrm>
            <a:off x="0" y="0"/>
            <a:ext cx="12192000" cy="6815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7592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ользователь\Pictures\Рисунок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1949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Pictures\Рисунок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77"/>
            <a:ext cx="12192000" cy="6871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6058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Пользователь\Pictures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77"/>
            <a:ext cx="12192000" cy="6871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9583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ользователь\Pictures\Рисунок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06"/>
            <a:ext cx="12192000" cy="68699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28950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ользователь\Pictures\Рисунок17.jpg"/>
          <p:cNvPicPr>
            <a:picLocks noChangeAspect="1" noChangeArrowheads="1"/>
          </p:cNvPicPr>
          <p:nvPr/>
        </p:nvPicPr>
        <p:blipFill>
          <a:blip r:embed="rId2" cstate="print"/>
          <a:srcRect t="1657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22219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ользователь\Pictures\Рисунок18.jpg"/>
          <p:cNvPicPr>
            <a:picLocks noChangeAspect="1" noChangeArrowheads="1"/>
          </p:cNvPicPr>
          <p:nvPr/>
        </p:nvPicPr>
        <p:blipFill>
          <a:blip r:embed="rId2" cstate="print"/>
          <a:srcRect b="13404"/>
          <a:stretch>
            <a:fillRect/>
          </a:stretch>
        </p:blipFill>
        <p:spPr bwMode="auto">
          <a:xfrm>
            <a:off x="0" y="-174814"/>
            <a:ext cx="12192000" cy="7032814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437FAC2-6CA4-48FE-830D-61DAA8A1673A}"/>
              </a:ext>
            </a:extLst>
          </p:cNvPr>
          <p:cNvSpPr txBox="1"/>
          <p:nvPr/>
        </p:nvSpPr>
        <p:spPr>
          <a:xfrm>
            <a:off x="281354" y="230188"/>
            <a:ext cx="56974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u="sng" strike="noStrike" dirty="0">
                <a:solidFill>
                  <a:srgbClr val="00A3D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Мыс Столбчатый</a:t>
            </a:r>
            <a:r>
              <a:rPr lang="ru-RU" sz="2400" b="1" u="sng" dirty="0">
                <a:solidFill>
                  <a:srgbClr val="00A3D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ru-RU" sz="2400" b="1" i="0" u="sng" strike="noStrike" dirty="0">
                <a:solidFill>
                  <a:srgbClr val="00A3D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ru-RU" sz="2400" b="1" u="sng" dirty="0" smtClean="0">
                <a:solidFill>
                  <a:srgbClr val="00A3D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О</a:t>
            </a:r>
            <a:r>
              <a:rPr lang="ru-RU" sz="2400" b="1" i="0" u="sng" strike="noStrike" dirty="0" smtClean="0">
                <a:solidFill>
                  <a:srgbClr val="00A3D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дин </a:t>
            </a:r>
            <a:r>
              <a:rPr lang="ru-RU" sz="2400" b="1" i="0" u="sng" strike="noStrike" dirty="0">
                <a:solidFill>
                  <a:srgbClr val="00A3D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из самых красивых мест острова Кунашир</a:t>
            </a:r>
            <a:r>
              <a:rPr lang="ru-RU" sz="2400" b="1" i="0" u="sng" strike="noStrike" dirty="0">
                <a:solidFill>
                  <a:srgbClr val="00A3D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749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Пользователь\Pictures\Рисунок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177"/>
            <a:ext cx="12192000" cy="6871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333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1BD504-50C4-468D-9C98-FACE1DF4DC70}"/>
              </a:ext>
            </a:extLst>
          </p:cNvPr>
          <p:cNvSpPr txBox="1"/>
          <p:nvPr/>
        </p:nvSpPr>
        <p:spPr>
          <a:xfrm>
            <a:off x="750277" y="5296265"/>
            <a:ext cx="106914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0" i="0" dirty="0">
              <a:solidFill>
                <a:srgbClr val="242F33"/>
              </a:solidFill>
              <a:effectLst/>
              <a:latin typeface="PT Serif"/>
            </a:endParaRPr>
          </a:p>
          <a:p>
            <a:endParaRPr lang="ru-RU" dirty="0">
              <a:solidFill>
                <a:srgbClr val="242F33"/>
              </a:solidFill>
              <a:latin typeface="PT Serif"/>
            </a:endParaRPr>
          </a:p>
          <a:p>
            <a:endParaRPr lang="ru-RU" b="0" i="0" dirty="0">
              <a:solidFill>
                <a:srgbClr val="242F33"/>
              </a:solidFill>
              <a:effectLst/>
              <a:latin typeface="PT Serif"/>
            </a:endParaRPr>
          </a:p>
        </p:txBody>
      </p:sp>
      <p:pic>
        <p:nvPicPr>
          <p:cNvPr id="2050" name="Picture 2" descr="C:\Users\Пользователь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 b="815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6859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Pictures\Рисунок3.jpg"/>
          <p:cNvPicPr>
            <a:picLocks noChangeAspect="1" noChangeArrowheads="1"/>
          </p:cNvPicPr>
          <p:nvPr/>
        </p:nvPicPr>
        <p:blipFill>
          <a:blip r:embed="rId2" cstate="print"/>
          <a:srcRect t="1657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5C1B0E5-FFD3-46A3-A768-B5302A08A721}"/>
              </a:ext>
            </a:extLst>
          </p:cNvPr>
          <p:cNvSpPr txBox="1"/>
          <p:nvPr/>
        </p:nvSpPr>
        <p:spPr>
          <a:xfrm>
            <a:off x="492369" y="562709"/>
            <a:ext cx="93268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усадьба заповедника расположилась на окраине «столицы» Кунашира – Южно-Курильска. Здесь же, рядом с офисом, есть мини-гостиница для гостей заповедника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7304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Рисунок4.jpg"/>
          <p:cNvPicPr>
            <a:picLocks noChangeAspect="1" noChangeArrowheads="1"/>
          </p:cNvPicPr>
          <p:nvPr/>
        </p:nvPicPr>
        <p:blipFill>
          <a:blip r:embed="rId2" cstate="print"/>
          <a:srcRect t="1555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6997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Pictures\Рисунок5.jpg"/>
          <p:cNvPicPr>
            <a:picLocks noChangeAspect="1" noChangeArrowheads="1"/>
          </p:cNvPicPr>
          <p:nvPr/>
        </p:nvPicPr>
        <p:blipFill>
          <a:blip r:embed="rId2" cstate="print"/>
          <a:srcRect t="30226" b="20408"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124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Pictures\Рисунок6.jpg"/>
          <p:cNvPicPr>
            <a:picLocks noChangeAspect="1" noChangeArrowheads="1"/>
          </p:cNvPicPr>
          <p:nvPr/>
        </p:nvPicPr>
        <p:blipFill>
          <a:blip r:embed="rId2" cstate="print"/>
          <a:srcRect t="1657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1100851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Pictures\Рисунок7.jpg"/>
          <p:cNvPicPr>
            <a:picLocks noChangeAspect="1" noChangeArrowheads="1"/>
          </p:cNvPicPr>
          <p:nvPr/>
        </p:nvPicPr>
        <p:blipFill>
          <a:blip r:embed="rId2" cstate="print"/>
          <a:srcRect t="1623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0069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Pictures\Рисунок8.jpg"/>
          <p:cNvPicPr>
            <a:picLocks noChangeAspect="1" noChangeArrowheads="1"/>
          </p:cNvPicPr>
          <p:nvPr/>
        </p:nvPicPr>
        <p:blipFill>
          <a:blip r:embed="rId2" cstate="print"/>
          <a:srcRect t="1657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22805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Pictures\Рисунок9.jpg"/>
          <p:cNvPicPr>
            <a:picLocks noChangeAspect="1" noChangeArrowheads="1"/>
          </p:cNvPicPr>
          <p:nvPr/>
        </p:nvPicPr>
        <p:blipFill>
          <a:blip r:embed="rId2" cstate="print"/>
          <a:srcRect t="1555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5182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45</Words>
  <Application>Microsoft Office PowerPoint</Application>
  <PresentationFormat>Произвольный</PresentationFormat>
  <Paragraphs>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9</cp:revision>
  <dcterms:created xsi:type="dcterms:W3CDTF">2022-01-06T10:49:46Z</dcterms:created>
  <dcterms:modified xsi:type="dcterms:W3CDTF">2022-04-22T09:24:03Z</dcterms:modified>
</cp:coreProperties>
</file>